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82" r:id="rId5"/>
    <p:sldId id="281" r:id="rId6"/>
    <p:sldId id="280" r:id="rId7"/>
    <p:sldId id="279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5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B603AC-CCB7-40BB-A023-5CF1DE58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45" y="1235028"/>
            <a:ext cx="9708444" cy="35269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КАК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надевать, носить, снимать и утилизировать маску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0295FE-EE5D-4ABC-ACB5-857FD8E17C9F}"/>
              </a:ext>
            </a:extLst>
          </p:cNvPr>
          <p:cNvSpPr txBox="1"/>
          <p:nvPr/>
        </p:nvSpPr>
        <p:spPr>
          <a:xfrm>
            <a:off x="4218366" y="5233415"/>
            <a:ext cx="771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ГБУЗ ПК «ЦЕНТР МЕДИЦИНСКОЙ ПРОФИЛАКТИКИ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pic>
        <p:nvPicPr>
          <p:cNvPr id="5" name="Рисунок 4" descr="unnamed.png">
            <a:extLst>
              <a:ext uri="{FF2B5EF4-FFF2-40B4-BE49-F238E27FC236}">
                <a16:creationId xmlns="" xmlns:a16="http://schemas.microsoft.com/office/drawing/2014/main" id="{97455DDA-E84E-4F19-AC99-53749493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8" y="174749"/>
            <a:ext cx="1785918" cy="841996"/>
          </a:xfrm>
          <a:prstGeom prst="rect">
            <a:avLst/>
          </a:prstGeom>
        </p:spPr>
      </p:pic>
      <p:pic>
        <p:nvPicPr>
          <p:cNvPr id="6" name="Рисунок 5" descr="c9d4a09dd166082a25e9ac2afdf9e8da.png">
            <a:extLst>
              <a:ext uri="{FF2B5EF4-FFF2-40B4-BE49-F238E27FC236}">
                <a16:creationId xmlns="" xmlns:a16="http://schemas.microsoft.com/office/drawing/2014/main" id="{1557B5F9-D4BD-4023-8957-82093E0E59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49529" y="351167"/>
            <a:ext cx="910999" cy="73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085222-1306-4719-8117-5F8FA706C8FB}"/>
              </a:ext>
            </a:extLst>
          </p:cNvPr>
          <p:cNvSpPr txBox="1"/>
          <p:nvPr/>
        </p:nvSpPr>
        <p:spPr>
          <a:xfrm>
            <a:off x="5290811" y="6141156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ahnschrift SemiLight" panose="020B0502040204020203" pitchFamily="34" charset="0"/>
              </a:rPr>
              <a:t>13.04.2020</a:t>
            </a:r>
            <a:r>
              <a:rPr lang="ru-RU" b="1" dirty="0" smtClean="0">
                <a:latin typeface="Bahnschrift SemiLight" panose="020B0502040204020203" pitchFamily="34" charset="0"/>
              </a:rPr>
              <a:t> </a:t>
            </a:r>
            <a:endParaRPr lang="ru-RU" b="1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1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02" y="1047866"/>
            <a:ext cx="6858000" cy="53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141511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5867212" y="6424626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EC4B7A-92CE-4A40-87D3-85F3A11B4688}"/>
              </a:ext>
            </a:extLst>
          </p:cNvPr>
          <p:cNvSpPr txBox="1"/>
          <p:nvPr/>
        </p:nvSpPr>
        <p:spPr>
          <a:xfrm>
            <a:off x="3282264" y="288499"/>
            <a:ext cx="672817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1</a:t>
            </a:r>
          </a:p>
        </p:txBody>
      </p:sp>
    </p:spTree>
    <p:extLst>
      <p:ext uri="{BB962C8B-B14F-4D97-AF65-F5344CB8AC3E}">
        <p14:creationId xmlns:p14="http://schemas.microsoft.com/office/powerpoint/2010/main" val="665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89" y="1107241"/>
            <a:ext cx="6858000" cy="53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218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6199712" y="6436501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D9A49B-6BA1-44C1-9CEF-3ECD1F16C303}"/>
              </a:ext>
            </a:extLst>
          </p:cNvPr>
          <p:cNvSpPr txBox="1"/>
          <p:nvPr/>
        </p:nvSpPr>
        <p:spPr>
          <a:xfrm>
            <a:off x="3121550" y="288498"/>
            <a:ext cx="672817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2</a:t>
            </a:r>
          </a:p>
        </p:txBody>
      </p:sp>
    </p:spTree>
    <p:extLst>
      <p:ext uri="{BB962C8B-B14F-4D97-AF65-F5344CB8AC3E}">
        <p14:creationId xmlns:p14="http://schemas.microsoft.com/office/powerpoint/2010/main" val="185023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52" y="1012912"/>
            <a:ext cx="6858000" cy="550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23029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6045337" y="6472126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A5E065-3D5E-4D3D-AAE1-322AE1265F5D}"/>
              </a:ext>
            </a:extLst>
          </p:cNvPr>
          <p:cNvSpPr txBox="1"/>
          <p:nvPr/>
        </p:nvSpPr>
        <p:spPr>
          <a:xfrm>
            <a:off x="3044764" y="240999"/>
            <a:ext cx="672817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3</a:t>
            </a:r>
          </a:p>
        </p:txBody>
      </p:sp>
    </p:spTree>
    <p:extLst>
      <p:ext uri="{BB962C8B-B14F-4D97-AF65-F5344CB8AC3E}">
        <p14:creationId xmlns:p14="http://schemas.microsoft.com/office/powerpoint/2010/main" val="3258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7" y="1087132"/>
            <a:ext cx="6858000" cy="54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218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5902837" y="6472126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3709D3-C366-4051-88E6-C040E4750FC3}"/>
              </a:ext>
            </a:extLst>
          </p:cNvPr>
          <p:cNvSpPr txBox="1"/>
          <p:nvPr/>
        </p:nvSpPr>
        <p:spPr>
          <a:xfrm>
            <a:off x="3163514" y="264749"/>
            <a:ext cx="672817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4</a:t>
            </a:r>
          </a:p>
        </p:txBody>
      </p:sp>
    </p:spTree>
    <p:extLst>
      <p:ext uri="{BB962C8B-B14F-4D97-AF65-F5344CB8AC3E}">
        <p14:creationId xmlns:p14="http://schemas.microsoft.com/office/powerpoint/2010/main" val="403211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64" y="1047866"/>
            <a:ext cx="6858000" cy="549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1709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5914712" y="6460251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4E93AE-2041-4F0C-A0E4-B12902736D13}"/>
              </a:ext>
            </a:extLst>
          </p:cNvPr>
          <p:cNvSpPr txBox="1"/>
          <p:nvPr/>
        </p:nvSpPr>
        <p:spPr>
          <a:xfrm>
            <a:off x="3199139" y="229124"/>
            <a:ext cx="672817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5</a:t>
            </a:r>
          </a:p>
        </p:txBody>
      </p:sp>
    </p:spTree>
    <p:extLst>
      <p:ext uri="{BB962C8B-B14F-4D97-AF65-F5344CB8AC3E}">
        <p14:creationId xmlns:p14="http://schemas.microsoft.com/office/powerpoint/2010/main" val="133830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00" y="1001038"/>
            <a:ext cx="6858000" cy="54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" y="1709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53624" y="189903"/>
            <a:ext cx="1064205" cy="857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9F9983-7728-4BDC-92C1-02F24E7F23E6}"/>
              </a:ext>
            </a:extLst>
          </p:cNvPr>
          <p:cNvSpPr txBox="1"/>
          <p:nvPr/>
        </p:nvSpPr>
        <p:spPr>
          <a:xfrm>
            <a:off x="5867212" y="6460251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44CC22-C976-4E55-9689-C958A198AC1B}"/>
              </a:ext>
            </a:extLst>
          </p:cNvPr>
          <p:cNvSpPr txBox="1"/>
          <p:nvPr/>
        </p:nvSpPr>
        <p:spPr>
          <a:xfrm>
            <a:off x="3199139" y="229124"/>
            <a:ext cx="672817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6</a:t>
            </a:r>
          </a:p>
        </p:txBody>
      </p:sp>
    </p:spTree>
    <p:extLst>
      <p:ext uri="{BB962C8B-B14F-4D97-AF65-F5344CB8AC3E}">
        <p14:creationId xmlns:p14="http://schemas.microsoft.com/office/powerpoint/2010/main" val="63562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="" xmlns:a16="http://schemas.microsoft.com/office/drawing/2014/main" id="{65304B09-54E2-4D65-B34B-9E4FD1C2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718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="" xmlns:a16="http://schemas.microsoft.com/office/drawing/2014/main" id="{AA3200B0-0D20-40A0-BFFD-2AA19F0098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6201" y="335995"/>
            <a:ext cx="910999" cy="73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A0A6AD-170F-4DCB-8480-DC0173A12060}"/>
              </a:ext>
            </a:extLst>
          </p:cNvPr>
          <p:cNvSpPr txBox="1"/>
          <p:nvPr/>
        </p:nvSpPr>
        <p:spPr>
          <a:xfrm>
            <a:off x="3408052" y="2223912"/>
            <a:ext cx="68227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#</a:t>
            </a:r>
            <a:r>
              <a:rPr lang="ru-RU" sz="4000" b="1" dirty="0">
                <a:latin typeface="Arial Black" panose="020B0A04020102020204" pitchFamily="34" charset="0"/>
              </a:rPr>
              <a:t>стопкоронавирус</a:t>
            </a:r>
          </a:p>
          <a:p>
            <a:r>
              <a:rPr lang="en-US" sz="4000" b="1" dirty="0">
                <a:latin typeface="Arial Black" panose="020B0A04020102020204" pitchFamily="34" charset="0"/>
              </a:rPr>
              <a:t>#</a:t>
            </a:r>
            <a:r>
              <a:rPr lang="ru-RU" sz="4000" b="1" dirty="0">
                <a:latin typeface="Arial Black" panose="020B0A04020102020204" pitchFamily="34" charset="0"/>
              </a:rPr>
              <a:t>здоровьевприоритете</a:t>
            </a:r>
          </a:p>
          <a:p>
            <a:r>
              <a:rPr lang="en-US" sz="4000" b="1" dirty="0">
                <a:latin typeface="Arial Black" panose="020B0A04020102020204" pitchFamily="34" charset="0"/>
              </a:rPr>
              <a:t>#coronavirus</a:t>
            </a:r>
            <a:endParaRPr lang="ru-RU" sz="4000" b="1" dirty="0">
              <a:latin typeface="Arial Black" panose="020B0A04020102020204" pitchFamily="34" charset="0"/>
            </a:endParaRPr>
          </a:p>
          <a:p>
            <a:r>
              <a:rPr lang="en-US" sz="4000" b="1" dirty="0">
                <a:latin typeface="Arial Black" panose="020B0A04020102020204" pitchFamily="34" charset="0"/>
              </a:rPr>
              <a:t>#</a:t>
            </a:r>
            <a:r>
              <a:rPr lang="ru-RU" sz="4000" b="1" dirty="0">
                <a:latin typeface="Arial Black" panose="020B0A04020102020204" pitchFamily="34" charset="0"/>
              </a:rPr>
              <a:t>пкцмп59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81663B-FFD8-4AA4-86BC-64BD2DFCBEA4}"/>
              </a:ext>
            </a:extLst>
          </p:cNvPr>
          <p:cNvSpPr txBox="1"/>
          <p:nvPr/>
        </p:nvSpPr>
        <p:spPr>
          <a:xfrm>
            <a:off x="5867212" y="6175251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9213543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386</TotalTime>
  <Words>79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КАК надевать, носить, снимать и утилизировать маску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РЕЖИМЕ САМОИЗОЛЯЦИИ НА ТЕРРИТОРИИ  ПЕРМСКОГО КРАЯ</dc:title>
  <dc:creator>Мария Ивановна Вершинина</dc:creator>
  <cp:lastModifiedBy>user</cp:lastModifiedBy>
  <cp:revision>37</cp:revision>
  <dcterms:created xsi:type="dcterms:W3CDTF">2020-04-02T05:53:19Z</dcterms:created>
  <dcterms:modified xsi:type="dcterms:W3CDTF">2020-04-13T10:28:37Z</dcterms:modified>
</cp:coreProperties>
</file>