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C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7C3B-824D-4E4A-9E80-75F055F13674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3092-3391-40EB-8F66-D4C6014DC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8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93092-3391-40EB-8F66-D4C6014DC4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194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1714488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Хлебопекарня посёлка            Усть - Чёрная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214950"/>
            <a:ext cx="464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Подготовила: </a:t>
            </a:r>
          </a:p>
          <a:p>
            <a:pPr algn="r"/>
            <a:r>
              <a:rPr lang="ru-RU" sz="2400" b="1" dirty="0" smtClean="0"/>
              <a:t>Батуева М.И.  </a:t>
            </a:r>
            <a:r>
              <a:rPr lang="ru-RU" sz="2400" b="1" dirty="0" err="1" smtClean="0"/>
              <a:t>д</a:t>
            </a:r>
            <a:r>
              <a:rPr lang="ru-RU" sz="2400" b="1" dirty="0" smtClean="0"/>
              <a:t>/сад «Веслянка»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3" name="Рисунок 2" descr="5IvWaxdtZ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556792"/>
            <a:ext cx="4429156" cy="436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98072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</a:t>
            </a:r>
            <a:r>
              <a:rPr lang="ru-RU" sz="2400" b="1" dirty="0" smtClean="0"/>
              <a:t>Тесто на расстойке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4414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114298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Продавец хлебного магазина</a:t>
            </a:r>
          </a:p>
          <a:p>
            <a:pPr algn="ctr"/>
            <a:r>
              <a:rPr lang="ru-RU" sz="2400" b="1" dirty="0" smtClean="0"/>
              <a:t>Вебер  Раиса  Иосифовна</a:t>
            </a:r>
            <a:endParaRPr lang="ru-RU" sz="2400" b="1" dirty="0"/>
          </a:p>
        </p:txBody>
      </p:sp>
      <p:pic>
        <p:nvPicPr>
          <p:cNvPr id="4" name="Рисунок 3" descr="ckS2CnEn2dk.jpg"/>
          <p:cNvPicPr>
            <a:picLocks noChangeAspect="1"/>
          </p:cNvPicPr>
          <p:nvPr/>
        </p:nvPicPr>
        <p:blipFill>
          <a:blip r:embed="rId3" cstate="print"/>
          <a:srcRect t="3372" b="22196"/>
          <a:stretch>
            <a:fillRect/>
          </a:stretch>
        </p:blipFill>
        <p:spPr>
          <a:xfrm>
            <a:off x="3929058" y="2071678"/>
            <a:ext cx="41434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492896"/>
            <a:ext cx="6495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18AC04"/>
                </a:solidFill>
              </a:rPr>
              <a:t>Спасибо за внимание!</a:t>
            </a:r>
            <a:endParaRPr lang="ru-RU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9890" cy="685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0430" y="642917"/>
            <a:ext cx="52864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«Рос сперва на воле в поле,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Летом цвел и колосился,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когда обмолотили,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Он в зерно вдруг превратился.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 зерна — в муку и тесто.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магазине занял место.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Вырос он под синим небом,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пришел на стол к нам — чем?»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(хлебом)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3429000"/>
            <a:ext cx="4000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Хлеб - всему голова.                                                                                        В каждый дом, на каждый стол                                                                                           Он пожаловал, пришел.                                                                                              В нем здоровье наше, сила,                                                                                    В нем душевное тепло;                                                                        Сколько рук его растило,                                                                  Охраняло, берегло!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476672"/>
            <a:ext cx="6408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Хлеб- дар Божий»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говорит русский народ о хлебе и с почтительностью относится к этому дару, который спасает от голода. </a:t>
            </a:r>
          </a:p>
          <a:p>
            <a:r>
              <a:rPr lang="ru-RU" b="1" dirty="0" smtClean="0">
                <a:solidFill>
                  <a:srgbClr val="18AC04"/>
                </a:solidFill>
                <a:latin typeface="Times New Roman" pitchFamily="18" charset="0"/>
                <a:cs typeface="Times New Roman" pitchFamily="18" charset="0"/>
              </a:rPr>
              <a:t>«Худ обед - коли хлеба нет»,</a:t>
            </a:r>
          </a:p>
          <a:p>
            <a:r>
              <a:rPr lang="ru-RU" b="1" dirty="0" smtClean="0">
                <a:solidFill>
                  <a:srgbClr val="18AC04"/>
                </a:solidFill>
                <a:latin typeface="Times New Roman" pitchFamily="18" charset="0"/>
                <a:cs typeface="Times New Roman" pitchFamily="18" charset="0"/>
              </a:rPr>
              <a:t> «Хлеба ни куска, так и в тереме тоска . А хлеба каравай - так и под елью рай», </a:t>
            </a:r>
          </a:p>
          <a:p>
            <a:r>
              <a:rPr lang="ru-RU" b="1" dirty="0" smtClean="0">
                <a:solidFill>
                  <a:srgbClr val="18AC04"/>
                </a:solidFill>
                <a:latin typeface="Times New Roman" pitchFamily="18" charset="0"/>
                <a:cs typeface="Times New Roman" pitchFamily="18" charset="0"/>
              </a:rPr>
              <a:t>«Не красна изба углами, а красна пирогами»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Этими и другими пословицами человек определил роль хлеба в своей жизни.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Наши предки учили: «При сытости помни голод». Хлеб  у нас есть, и он необходим каждый день.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Самым большим грехом на Руси считалось уронить хотя бы одну крошку хлеба, еще большим – растоптать эту крошку ногами.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«Хлеб – всему голова» - уверяют трудолюбивые крестьяне, которые всех ближе и вернее могут судить об этом: землю пашут, хлеб сеют, собирают, продают. Из пшеничной муки пекут разные сдобные булки, батоны, калачи, кексы, торты, пирожные и белый хлеб. Чтобы испечь булку хлеба надо потратить много труда, это очень трудоемкая работа.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908720"/>
            <a:ext cx="617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Магазин – пекарня по выпечке и продаже хлебобулочных изделий</a:t>
            </a:r>
            <a:endParaRPr lang="ru-RU" sz="2400" b="1" dirty="0"/>
          </a:p>
        </p:txBody>
      </p:sp>
      <p:pic>
        <p:nvPicPr>
          <p:cNvPr id="5" name="Рисунок 4" descr="JsATP3bS9Q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28802"/>
            <a:ext cx="627269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34819"/>
            <a:ext cx="915578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64" y="548681"/>
            <a:ext cx="53578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хлебопекарне работают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пекаря</a:t>
            </a:r>
          </a:p>
          <a:p>
            <a:pPr algn="ctr"/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Емельянова Ольга Ивановна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(заведующая хлебопекарней)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Дедюль Татьяна Ивановна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L-Xl6AER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2713">
            <a:off x="2480790" y="2323323"/>
            <a:ext cx="2900848" cy="373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Дом\Desktop\IMG_20221130_2045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02" b="19555"/>
          <a:stretch/>
        </p:blipFill>
        <p:spPr bwMode="auto">
          <a:xfrm rot="617241">
            <a:off x="5393115" y="2392844"/>
            <a:ext cx="3349160" cy="3629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112474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Василевская Ирина  Владимировна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hWjZAriG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060848"/>
            <a:ext cx="4714908" cy="365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5445224"/>
            <a:ext cx="349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4414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0004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Хлебопекарня.                        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Чаны, формы, жарочные шкафы, столы для приготовления теста, и выпечки хлеба</a:t>
            </a:r>
          </a:p>
        </p:txBody>
      </p:sp>
      <p:pic>
        <p:nvPicPr>
          <p:cNvPr id="7" name="Рисунок 6" descr="wvpXrFWcFpQ.jpg"/>
          <p:cNvPicPr>
            <a:picLocks noChangeAspect="1"/>
          </p:cNvPicPr>
          <p:nvPr/>
        </p:nvPicPr>
        <p:blipFill>
          <a:blip r:embed="rId3" cstate="print"/>
          <a:srcRect b="13974"/>
          <a:stretch>
            <a:fillRect/>
          </a:stretch>
        </p:blipFill>
        <p:spPr>
          <a:xfrm>
            <a:off x="3428992" y="1928802"/>
            <a:ext cx="4643470" cy="455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85723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 хлеба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500174"/>
            <a:ext cx="6143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Вечером в 22:00 часов пекарь приходит и приготавливает  опару (закваску) – жидкое кислое тесто.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Рано утром в 6:00 часов пекаря приходят  просеивают  муку,  добавляют  в опару  и замешивают тесто.   Ждут,  когда тесто поднимется и раскладывают по весу в  смазанные маслом формы – на расстойку.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Снова ждут, когда тесто поднимется в формах, и ставят  формы в раскаленную печь для выпекания. Во время выпекания формы поворачивают, чтобы хлеб испекся равномерно.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Когда хлеб испекся, достают формы и выбивают хлеб  из форм.   Сдают в магазин продавцу на продажу.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410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Windows User</cp:lastModifiedBy>
  <cp:revision>33</cp:revision>
  <dcterms:created xsi:type="dcterms:W3CDTF">2021-04-08T14:04:24Z</dcterms:created>
  <dcterms:modified xsi:type="dcterms:W3CDTF">2023-01-09T10:17:02Z</dcterms:modified>
</cp:coreProperties>
</file>