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67" r:id="rId2"/>
    <p:sldId id="284" r:id="rId3"/>
    <p:sldId id="285" r:id="rId4"/>
    <p:sldId id="286" r:id="rId5"/>
    <p:sldId id="294" r:id="rId6"/>
    <p:sldId id="295" r:id="rId7"/>
    <p:sldId id="296" r:id="rId8"/>
    <p:sldId id="288" r:id="rId9"/>
    <p:sldId id="299" r:id="rId10"/>
    <p:sldId id="298" r:id="rId11"/>
    <p:sldId id="289" r:id="rId12"/>
    <p:sldId id="29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368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037" autoAdjust="0"/>
  </p:normalViewPr>
  <p:slideViewPr>
    <p:cSldViewPr>
      <p:cViewPr varScale="1">
        <p:scale>
          <a:sx n="53" d="100"/>
          <a:sy n="53" d="100"/>
        </p:scale>
        <p:origin x="1896" y="66"/>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F4603-BE56-40AC-BFFF-9A34B6B4B34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ru-RU"/>
        </a:p>
      </dgm:t>
    </dgm:pt>
    <dgm:pt modelId="{F62EEB08-E283-4D8F-BA25-AF602D174FD9}">
      <dgm:prSet phldrT="[Текст]"/>
      <dgm:spPr>
        <a:solidFill>
          <a:schemeClr val="accent1">
            <a:lumMod val="75000"/>
          </a:schemeClr>
        </a:solidFill>
      </dgm:spPr>
      <dgm:t>
        <a:bodyPr/>
        <a:lstStyle/>
        <a:p>
          <a:r>
            <a:rPr lang="ru-RU" b="1" dirty="0"/>
            <a:t>СПЕЦИФИЧЕСКАЯ ПРОФИЛАКТИКА</a:t>
          </a:r>
        </a:p>
      </dgm:t>
    </dgm:pt>
    <dgm:pt modelId="{5C1ACC83-0236-4AD1-9762-45C82E13AB98}" type="parTrans" cxnId="{2EA73282-A43F-4440-AD65-6DD0494EC3D1}">
      <dgm:prSet/>
      <dgm:spPr/>
      <dgm:t>
        <a:bodyPr/>
        <a:lstStyle/>
        <a:p>
          <a:endParaRPr lang="ru-RU"/>
        </a:p>
      </dgm:t>
    </dgm:pt>
    <dgm:pt modelId="{DBFCD19D-B28F-4F58-BF57-DF541A6F130F}" type="sibTrans" cxnId="{2EA73282-A43F-4440-AD65-6DD0494EC3D1}">
      <dgm:prSet/>
      <dgm:spPr/>
      <dgm:t>
        <a:bodyPr/>
        <a:lstStyle/>
        <a:p>
          <a:endParaRPr lang="ru-RU"/>
        </a:p>
      </dgm:t>
    </dgm:pt>
    <dgm:pt modelId="{E8C206C8-6B26-428D-9733-78A669C62F32}">
      <dgm:prSet phldrT="[Текст]"/>
      <dgm:spPr/>
      <dgm:t>
        <a:bodyPr/>
        <a:lstStyle/>
        <a:p>
          <a:r>
            <a:rPr lang="ru-RU" b="1" dirty="0"/>
            <a:t>ВАКЦИНАЦИЯ</a:t>
          </a:r>
        </a:p>
      </dgm:t>
    </dgm:pt>
    <dgm:pt modelId="{1D1010CE-AF77-416F-BD5B-7DB2B795D66B}" type="parTrans" cxnId="{7F71363A-E7A7-47C3-B4D0-83DF44407763}">
      <dgm:prSet/>
      <dgm:spPr/>
      <dgm:t>
        <a:bodyPr/>
        <a:lstStyle/>
        <a:p>
          <a:endParaRPr lang="ru-RU"/>
        </a:p>
      </dgm:t>
    </dgm:pt>
    <dgm:pt modelId="{0791E136-9BA6-47DD-B32F-0BFD7A89AEC7}" type="sibTrans" cxnId="{7F71363A-E7A7-47C3-B4D0-83DF44407763}">
      <dgm:prSet/>
      <dgm:spPr/>
      <dgm:t>
        <a:bodyPr/>
        <a:lstStyle/>
        <a:p>
          <a:endParaRPr lang="ru-RU"/>
        </a:p>
      </dgm:t>
    </dgm:pt>
    <dgm:pt modelId="{36B5454B-345A-450E-BBFC-62A29EDC59CB}">
      <dgm:prSet phldrT="[Текст]"/>
      <dgm:spPr/>
      <dgm:t>
        <a:bodyPr/>
        <a:lstStyle/>
        <a:p>
          <a:r>
            <a:rPr lang="ru-RU" b="1" dirty="0"/>
            <a:t>ВЫРАБОТКА АНТИТЕЛ</a:t>
          </a:r>
        </a:p>
      </dgm:t>
    </dgm:pt>
    <dgm:pt modelId="{76F52180-32E3-4EED-AD17-6841A3CFA3D4}" type="parTrans" cxnId="{29527650-68EB-43B9-ABA8-C0A1AD865053}">
      <dgm:prSet/>
      <dgm:spPr/>
      <dgm:t>
        <a:bodyPr/>
        <a:lstStyle/>
        <a:p>
          <a:endParaRPr lang="ru-RU"/>
        </a:p>
      </dgm:t>
    </dgm:pt>
    <dgm:pt modelId="{487C2F8D-E97B-4E09-A428-F131687E4350}" type="sibTrans" cxnId="{29527650-68EB-43B9-ABA8-C0A1AD865053}">
      <dgm:prSet/>
      <dgm:spPr/>
      <dgm:t>
        <a:bodyPr/>
        <a:lstStyle/>
        <a:p>
          <a:endParaRPr lang="ru-RU"/>
        </a:p>
      </dgm:t>
    </dgm:pt>
    <dgm:pt modelId="{9F853B87-5DE5-4F2A-9C91-B50DE744329B}">
      <dgm:prSet phldrT="[Текст]"/>
      <dgm:spPr>
        <a:solidFill>
          <a:schemeClr val="accent2">
            <a:lumMod val="75000"/>
          </a:schemeClr>
        </a:solidFill>
      </dgm:spPr>
      <dgm:t>
        <a:bodyPr/>
        <a:lstStyle/>
        <a:p>
          <a:r>
            <a:rPr lang="ru-RU" b="1" dirty="0"/>
            <a:t>ЗАЩИТА ОТ ГРИППА</a:t>
          </a:r>
        </a:p>
      </dgm:t>
    </dgm:pt>
    <dgm:pt modelId="{E095FAC3-C6F1-436D-87E7-898D9C8AD45C}" type="parTrans" cxnId="{81464368-AFBF-4AAD-A119-06C77EEA9F31}">
      <dgm:prSet/>
      <dgm:spPr/>
      <dgm:t>
        <a:bodyPr/>
        <a:lstStyle/>
        <a:p>
          <a:endParaRPr lang="ru-RU"/>
        </a:p>
      </dgm:t>
    </dgm:pt>
    <dgm:pt modelId="{A830DCEE-28BC-4FC6-ADA0-9E08CA65742E}" type="sibTrans" cxnId="{81464368-AFBF-4AAD-A119-06C77EEA9F31}">
      <dgm:prSet/>
      <dgm:spPr/>
      <dgm:t>
        <a:bodyPr/>
        <a:lstStyle/>
        <a:p>
          <a:endParaRPr lang="ru-RU"/>
        </a:p>
      </dgm:t>
    </dgm:pt>
    <dgm:pt modelId="{2A3566AD-0B5B-4D6E-9874-8A0193B2A5EA}" type="pres">
      <dgm:prSet presAssocID="{6F7F4603-BE56-40AC-BFFF-9A34B6B4B346}" presName="outerComposite" presStyleCnt="0">
        <dgm:presLayoutVars>
          <dgm:chMax val="5"/>
          <dgm:dir/>
          <dgm:resizeHandles val="exact"/>
        </dgm:presLayoutVars>
      </dgm:prSet>
      <dgm:spPr/>
    </dgm:pt>
    <dgm:pt modelId="{2C994CCD-B6AD-4405-8CEA-2187AD33E8B9}" type="pres">
      <dgm:prSet presAssocID="{6F7F4603-BE56-40AC-BFFF-9A34B6B4B346}" presName="dummyMaxCanvas" presStyleCnt="0">
        <dgm:presLayoutVars/>
      </dgm:prSet>
      <dgm:spPr/>
    </dgm:pt>
    <dgm:pt modelId="{FB852D1B-A18B-45D8-9D40-9C8BFBC00AE3}" type="pres">
      <dgm:prSet presAssocID="{6F7F4603-BE56-40AC-BFFF-9A34B6B4B346}" presName="FourNodes_1" presStyleLbl="node1" presStyleIdx="0" presStyleCnt="4">
        <dgm:presLayoutVars>
          <dgm:bulletEnabled val="1"/>
        </dgm:presLayoutVars>
      </dgm:prSet>
      <dgm:spPr/>
    </dgm:pt>
    <dgm:pt modelId="{27D0B060-52B5-46D8-82BE-7A1241FD5CF6}" type="pres">
      <dgm:prSet presAssocID="{6F7F4603-BE56-40AC-BFFF-9A34B6B4B346}" presName="FourNodes_2" presStyleLbl="node1" presStyleIdx="1" presStyleCnt="4">
        <dgm:presLayoutVars>
          <dgm:bulletEnabled val="1"/>
        </dgm:presLayoutVars>
      </dgm:prSet>
      <dgm:spPr/>
    </dgm:pt>
    <dgm:pt modelId="{1F1F99E1-55AC-43FD-B44A-9E7031BFE492}" type="pres">
      <dgm:prSet presAssocID="{6F7F4603-BE56-40AC-BFFF-9A34B6B4B346}" presName="FourNodes_3" presStyleLbl="node1" presStyleIdx="2" presStyleCnt="4">
        <dgm:presLayoutVars>
          <dgm:bulletEnabled val="1"/>
        </dgm:presLayoutVars>
      </dgm:prSet>
      <dgm:spPr/>
    </dgm:pt>
    <dgm:pt modelId="{A49D1311-2A85-435C-B2C6-1959D4A59A9A}" type="pres">
      <dgm:prSet presAssocID="{6F7F4603-BE56-40AC-BFFF-9A34B6B4B346}" presName="FourNodes_4" presStyleLbl="node1" presStyleIdx="3" presStyleCnt="4">
        <dgm:presLayoutVars>
          <dgm:bulletEnabled val="1"/>
        </dgm:presLayoutVars>
      </dgm:prSet>
      <dgm:spPr/>
    </dgm:pt>
    <dgm:pt modelId="{7215A56C-95A2-4BC2-8F04-C5572A2213A8}" type="pres">
      <dgm:prSet presAssocID="{6F7F4603-BE56-40AC-BFFF-9A34B6B4B346}" presName="FourConn_1-2" presStyleLbl="fgAccFollowNode1" presStyleIdx="0" presStyleCnt="3">
        <dgm:presLayoutVars>
          <dgm:bulletEnabled val="1"/>
        </dgm:presLayoutVars>
      </dgm:prSet>
      <dgm:spPr/>
    </dgm:pt>
    <dgm:pt modelId="{05DAAA73-02C0-49CC-B746-CE5D538BD287}" type="pres">
      <dgm:prSet presAssocID="{6F7F4603-BE56-40AC-BFFF-9A34B6B4B346}" presName="FourConn_2-3" presStyleLbl="fgAccFollowNode1" presStyleIdx="1" presStyleCnt="3">
        <dgm:presLayoutVars>
          <dgm:bulletEnabled val="1"/>
        </dgm:presLayoutVars>
      </dgm:prSet>
      <dgm:spPr/>
    </dgm:pt>
    <dgm:pt modelId="{12C3D36B-E1A9-45C3-964A-D3680680487F}" type="pres">
      <dgm:prSet presAssocID="{6F7F4603-BE56-40AC-BFFF-9A34B6B4B346}" presName="FourConn_3-4" presStyleLbl="fgAccFollowNode1" presStyleIdx="2" presStyleCnt="3">
        <dgm:presLayoutVars>
          <dgm:bulletEnabled val="1"/>
        </dgm:presLayoutVars>
      </dgm:prSet>
      <dgm:spPr/>
    </dgm:pt>
    <dgm:pt modelId="{3DB5478D-1A7D-4401-8E1A-65EDE98F520F}" type="pres">
      <dgm:prSet presAssocID="{6F7F4603-BE56-40AC-BFFF-9A34B6B4B346}" presName="FourNodes_1_text" presStyleLbl="node1" presStyleIdx="3" presStyleCnt="4">
        <dgm:presLayoutVars>
          <dgm:bulletEnabled val="1"/>
        </dgm:presLayoutVars>
      </dgm:prSet>
      <dgm:spPr/>
    </dgm:pt>
    <dgm:pt modelId="{39C9E434-1C8F-4DD2-A61E-68B2AF89F2A1}" type="pres">
      <dgm:prSet presAssocID="{6F7F4603-BE56-40AC-BFFF-9A34B6B4B346}" presName="FourNodes_2_text" presStyleLbl="node1" presStyleIdx="3" presStyleCnt="4">
        <dgm:presLayoutVars>
          <dgm:bulletEnabled val="1"/>
        </dgm:presLayoutVars>
      </dgm:prSet>
      <dgm:spPr/>
    </dgm:pt>
    <dgm:pt modelId="{98F4A612-3F67-4B1A-92A5-2EC98BC619DA}" type="pres">
      <dgm:prSet presAssocID="{6F7F4603-BE56-40AC-BFFF-9A34B6B4B346}" presName="FourNodes_3_text" presStyleLbl="node1" presStyleIdx="3" presStyleCnt="4">
        <dgm:presLayoutVars>
          <dgm:bulletEnabled val="1"/>
        </dgm:presLayoutVars>
      </dgm:prSet>
      <dgm:spPr/>
    </dgm:pt>
    <dgm:pt modelId="{0A270C72-B4E6-4B6F-934E-47C7F37D30E5}" type="pres">
      <dgm:prSet presAssocID="{6F7F4603-BE56-40AC-BFFF-9A34B6B4B346}" presName="FourNodes_4_text" presStyleLbl="node1" presStyleIdx="3" presStyleCnt="4">
        <dgm:presLayoutVars>
          <dgm:bulletEnabled val="1"/>
        </dgm:presLayoutVars>
      </dgm:prSet>
      <dgm:spPr/>
    </dgm:pt>
  </dgm:ptLst>
  <dgm:cxnLst>
    <dgm:cxn modelId="{B4BB2308-946C-4792-A1EB-0576DCB0EF6C}" type="presOf" srcId="{9F853B87-5DE5-4F2A-9C91-B50DE744329B}" destId="{A49D1311-2A85-435C-B2C6-1959D4A59A9A}" srcOrd="0" destOrd="0" presId="urn:microsoft.com/office/officeart/2005/8/layout/vProcess5"/>
    <dgm:cxn modelId="{D7038B15-9D56-4DA6-B344-41BFAE1BEFE2}" type="presOf" srcId="{E8C206C8-6B26-428D-9733-78A669C62F32}" destId="{39C9E434-1C8F-4DD2-A61E-68B2AF89F2A1}" srcOrd="1" destOrd="0" presId="urn:microsoft.com/office/officeart/2005/8/layout/vProcess5"/>
    <dgm:cxn modelId="{BA227028-EDFF-4F30-93AF-6E748EDC9CF9}" type="presOf" srcId="{F62EEB08-E283-4D8F-BA25-AF602D174FD9}" destId="{FB852D1B-A18B-45D8-9D40-9C8BFBC00AE3}" srcOrd="0" destOrd="0" presId="urn:microsoft.com/office/officeart/2005/8/layout/vProcess5"/>
    <dgm:cxn modelId="{9C4E832B-3189-4077-8E67-B903DDF7D500}" type="presOf" srcId="{F62EEB08-E283-4D8F-BA25-AF602D174FD9}" destId="{3DB5478D-1A7D-4401-8E1A-65EDE98F520F}" srcOrd="1" destOrd="0" presId="urn:microsoft.com/office/officeart/2005/8/layout/vProcess5"/>
    <dgm:cxn modelId="{7F71363A-E7A7-47C3-B4D0-83DF44407763}" srcId="{6F7F4603-BE56-40AC-BFFF-9A34B6B4B346}" destId="{E8C206C8-6B26-428D-9733-78A669C62F32}" srcOrd="1" destOrd="0" parTransId="{1D1010CE-AF77-416F-BD5B-7DB2B795D66B}" sibTransId="{0791E136-9BA6-47DD-B32F-0BFD7A89AEC7}"/>
    <dgm:cxn modelId="{F225F03E-CB78-43E2-BD4D-C10B6359DC25}" type="presOf" srcId="{487C2F8D-E97B-4E09-A428-F131687E4350}" destId="{12C3D36B-E1A9-45C3-964A-D3680680487F}" srcOrd="0" destOrd="0" presId="urn:microsoft.com/office/officeart/2005/8/layout/vProcess5"/>
    <dgm:cxn modelId="{81464368-AFBF-4AAD-A119-06C77EEA9F31}" srcId="{6F7F4603-BE56-40AC-BFFF-9A34B6B4B346}" destId="{9F853B87-5DE5-4F2A-9C91-B50DE744329B}" srcOrd="3" destOrd="0" parTransId="{E095FAC3-C6F1-436D-87E7-898D9C8AD45C}" sibTransId="{A830DCEE-28BC-4FC6-ADA0-9E08CA65742E}"/>
    <dgm:cxn modelId="{29527650-68EB-43B9-ABA8-C0A1AD865053}" srcId="{6F7F4603-BE56-40AC-BFFF-9A34B6B4B346}" destId="{36B5454B-345A-450E-BBFC-62A29EDC59CB}" srcOrd="2" destOrd="0" parTransId="{76F52180-32E3-4EED-AD17-6841A3CFA3D4}" sibTransId="{487C2F8D-E97B-4E09-A428-F131687E4350}"/>
    <dgm:cxn modelId="{6625817C-3B92-424E-95D3-90C486762766}" type="presOf" srcId="{6F7F4603-BE56-40AC-BFFF-9A34B6B4B346}" destId="{2A3566AD-0B5B-4D6E-9874-8A0193B2A5EA}" srcOrd="0" destOrd="0" presId="urn:microsoft.com/office/officeart/2005/8/layout/vProcess5"/>
    <dgm:cxn modelId="{E00F597D-6109-4317-AA9A-72435ECF65F5}" type="presOf" srcId="{9F853B87-5DE5-4F2A-9C91-B50DE744329B}" destId="{0A270C72-B4E6-4B6F-934E-47C7F37D30E5}" srcOrd="1" destOrd="0" presId="urn:microsoft.com/office/officeart/2005/8/layout/vProcess5"/>
    <dgm:cxn modelId="{2EA73282-A43F-4440-AD65-6DD0494EC3D1}" srcId="{6F7F4603-BE56-40AC-BFFF-9A34B6B4B346}" destId="{F62EEB08-E283-4D8F-BA25-AF602D174FD9}" srcOrd="0" destOrd="0" parTransId="{5C1ACC83-0236-4AD1-9762-45C82E13AB98}" sibTransId="{DBFCD19D-B28F-4F58-BF57-DF541A6F130F}"/>
    <dgm:cxn modelId="{F78526AA-F702-4DA7-8C4C-BC8737E1C834}" type="presOf" srcId="{36B5454B-345A-450E-BBFC-62A29EDC59CB}" destId="{98F4A612-3F67-4B1A-92A5-2EC98BC619DA}" srcOrd="1" destOrd="0" presId="urn:microsoft.com/office/officeart/2005/8/layout/vProcess5"/>
    <dgm:cxn modelId="{868D1EBC-8B51-47D6-BF35-9D2AEEAF8181}" type="presOf" srcId="{DBFCD19D-B28F-4F58-BF57-DF541A6F130F}" destId="{7215A56C-95A2-4BC2-8F04-C5572A2213A8}" srcOrd="0" destOrd="0" presId="urn:microsoft.com/office/officeart/2005/8/layout/vProcess5"/>
    <dgm:cxn modelId="{75308FDA-4957-4089-ADB1-B71967BEFFC8}" type="presOf" srcId="{E8C206C8-6B26-428D-9733-78A669C62F32}" destId="{27D0B060-52B5-46D8-82BE-7A1241FD5CF6}" srcOrd="0" destOrd="0" presId="urn:microsoft.com/office/officeart/2005/8/layout/vProcess5"/>
    <dgm:cxn modelId="{73CDFDE1-A306-4572-BFAA-59BC39230466}" type="presOf" srcId="{36B5454B-345A-450E-BBFC-62A29EDC59CB}" destId="{1F1F99E1-55AC-43FD-B44A-9E7031BFE492}" srcOrd="0" destOrd="0" presId="urn:microsoft.com/office/officeart/2005/8/layout/vProcess5"/>
    <dgm:cxn modelId="{148B26FD-07FE-4829-826E-D1CD0A02CB61}" type="presOf" srcId="{0791E136-9BA6-47DD-B32F-0BFD7A89AEC7}" destId="{05DAAA73-02C0-49CC-B746-CE5D538BD287}" srcOrd="0" destOrd="0" presId="urn:microsoft.com/office/officeart/2005/8/layout/vProcess5"/>
    <dgm:cxn modelId="{612A8B89-C121-419D-9FA7-08D8AA512965}" type="presParOf" srcId="{2A3566AD-0B5B-4D6E-9874-8A0193B2A5EA}" destId="{2C994CCD-B6AD-4405-8CEA-2187AD33E8B9}" srcOrd="0" destOrd="0" presId="urn:microsoft.com/office/officeart/2005/8/layout/vProcess5"/>
    <dgm:cxn modelId="{E7442A44-E085-4AF1-B983-201E2F096E2E}" type="presParOf" srcId="{2A3566AD-0B5B-4D6E-9874-8A0193B2A5EA}" destId="{FB852D1B-A18B-45D8-9D40-9C8BFBC00AE3}" srcOrd="1" destOrd="0" presId="urn:microsoft.com/office/officeart/2005/8/layout/vProcess5"/>
    <dgm:cxn modelId="{89839F8D-EA91-484F-8196-26C61F93D073}" type="presParOf" srcId="{2A3566AD-0B5B-4D6E-9874-8A0193B2A5EA}" destId="{27D0B060-52B5-46D8-82BE-7A1241FD5CF6}" srcOrd="2" destOrd="0" presId="urn:microsoft.com/office/officeart/2005/8/layout/vProcess5"/>
    <dgm:cxn modelId="{D1548175-862F-4B89-BE9E-9EAF38401D7C}" type="presParOf" srcId="{2A3566AD-0B5B-4D6E-9874-8A0193B2A5EA}" destId="{1F1F99E1-55AC-43FD-B44A-9E7031BFE492}" srcOrd="3" destOrd="0" presId="urn:microsoft.com/office/officeart/2005/8/layout/vProcess5"/>
    <dgm:cxn modelId="{A1A7BB89-D517-4C23-BE70-8E65E6F8B31C}" type="presParOf" srcId="{2A3566AD-0B5B-4D6E-9874-8A0193B2A5EA}" destId="{A49D1311-2A85-435C-B2C6-1959D4A59A9A}" srcOrd="4" destOrd="0" presId="urn:microsoft.com/office/officeart/2005/8/layout/vProcess5"/>
    <dgm:cxn modelId="{4F9424E0-94D8-4C08-BFC3-E64C749402D0}" type="presParOf" srcId="{2A3566AD-0B5B-4D6E-9874-8A0193B2A5EA}" destId="{7215A56C-95A2-4BC2-8F04-C5572A2213A8}" srcOrd="5" destOrd="0" presId="urn:microsoft.com/office/officeart/2005/8/layout/vProcess5"/>
    <dgm:cxn modelId="{E4965799-BF79-47A6-B2E3-1643F718A537}" type="presParOf" srcId="{2A3566AD-0B5B-4D6E-9874-8A0193B2A5EA}" destId="{05DAAA73-02C0-49CC-B746-CE5D538BD287}" srcOrd="6" destOrd="0" presId="urn:microsoft.com/office/officeart/2005/8/layout/vProcess5"/>
    <dgm:cxn modelId="{E919734E-BED9-4726-A8CB-E2F8C70FEA2C}" type="presParOf" srcId="{2A3566AD-0B5B-4D6E-9874-8A0193B2A5EA}" destId="{12C3D36B-E1A9-45C3-964A-D3680680487F}" srcOrd="7" destOrd="0" presId="urn:microsoft.com/office/officeart/2005/8/layout/vProcess5"/>
    <dgm:cxn modelId="{68FA208F-ED32-4928-BDC1-69BA4874F527}" type="presParOf" srcId="{2A3566AD-0B5B-4D6E-9874-8A0193B2A5EA}" destId="{3DB5478D-1A7D-4401-8E1A-65EDE98F520F}" srcOrd="8" destOrd="0" presId="urn:microsoft.com/office/officeart/2005/8/layout/vProcess5"/>
    <dgm:cxn modelId="{00F1CDD5-82C2-4732-9894-E44A3B899F39}" type="presParOf" srcId="{2A3566AD-0B5B-4D6E-9874-8A0193B2A5EA}" destId="{39C9E434-1C8F-4DD2-A61E-68B2AF89F2A1}" srcOrd="9" destOrd="0" presId="urn:microsoft.com/office/officeart/2005/8/layout/vProcess5"/>
    <dgm:cxn modelId="{41BFF010-8F0A-48AA-930C-6932521FE008}" type="presParOf" srcId="{2A3566AD-0B5B-4D6E-9874-8A0193B2A5EA}" destId="{98F4A612-3F67-4B1A-92A5-2EC98BC619DA}" srcOrd="10" destOrd="0" presId="urn:microsoft.com/office/officeart/2005/8/layout/vProcess5"/>
    <dgm:cxn modelId="{CCFCD691-FA93-45A5-8A88-E081D179B049}" type="presParOf" srcId="{2A3566AD-0B5B-4D6E-9874-8A0193B2A5EA}" destId="{0A270C72-B4E6-4B6F-934E-47C7F37D30E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3E679-2454-45F7-A8F8-40FEDB48FC85}"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ru-RU"/>
        </a:p>
      </dgm:t>
    </dgm:pt>
    <dgm:pt modelId="{28A16B27-DB84-49BE-A5DB-A8EEFE40BEB0}">
      <dgm:prSet phldrT="[Текст]"/>
      <dgm:spPr/>
      <dgm:t>
        <a:bodyPr/>
        <a:lstStyle/>
        <a:p>
          <a:endParaRPr lang="ru-RU" dirty="0"/>
        </a:p>
      </dgm:t>
    </dgm:pt>
    <dgm:pt modelId="{2CA6FB17-CDD1-488F-88C3-734F7151BBEE}" type="parTrans" cxnId="{A10F406F-D1A7-4D2A-9EEE-AA2ED387CA3A}">
      <dgm:prSet/>
      <dgm:spPr/>
      <dgm:t>
        <a:bodyPr/>
        <a:lstStyle/>
        <a:p>
          <a:endParaRPr lang="ru-RU"/>
        </a:p>
      </dgm:t>
    </dgm:pt>
    <dgm:pt modelId="{D2C38244-B305-464C-A2E1-85E68B9420C6}" type="sibTrans" cxnId="{A10F406F-D1A7-4D2A-9EEE-AA2ED387CA3A}">
      <dgm:prSet/>
      <dgm:spPr/>
      <dgm:t>
        <a:bodyPr/>
        <a:lstStyle/>
        <a:p>
          <a:endParaRPr lang="ru-RU"/>
        </a:p>
      </dgm:t>
    </dgm:pt>
    <dgm:pt modelId="{9D6807CB-B90B-4279-8FE9-5B30EA835D16}">
      <dgm:prSet phldrT="[Текст]" custT="1"/>
      <dgm:spPr/>
      <dgm:t>
        <a:bodyPr/>
        <a:lstStyle/>
        <a:p>
          <a:r>
            <a:rPr lang="ru-RU" sz="2400" b="1" dirty="0"/>
            <a:t>Сбалансированное питание</a:t>
          </a:r>
        </a:p>
      </dgm:t>
    </dgm:pt>
    <dgm:pt modelId="{E5FBB58B-F5A0-42A9-AB9A-7D45CB04433C}" type="parTrans" cxnId="{B27E5582-B179-4B8A-A166-F2B72C9F523F}">
      <dgm:prSet/>
      <dgm:spPr/>
      <dgm:t>
        <a:bodyPr/>
        <a:lstStyle/>
        <a:p>
          <a:endParaRPr lang="ru-RU"/>
        </a:p>
      </dgm:t>
    </dgm:pt>
    <dgm:pt modelId="{7E9EE1FB-E055-4E1A-B6C7-921818400431}" type="sibTrans" cxnId="{B27E5582-B179-4B8A-A166-F2B72C9F523F}">
      <dgm:prSet/>
      <dgm:spPr/>
      <dgm:t>
        <a:bodyPr/>
        <a:lstStyle/>
        <a:p>
          <a:endParaRPr lang="ru-RU"/>
        </a:p>
      </dgm:t>
    </dgm:pt>
    <dgm:pt modelId="{25C72D93-97A5-4820-9C7A-0AB5100113BD}">
      <dgm:prSet phldrT="[Текст]"/>
      <dgm:spPr/>
      <dgm:t>
        <a:bodyPr/>
        <a:lstStyle/>
        <a:p>
          <a:endParaRPr lang="ru-RU" dirty="0"/>
        </a:p>
      </dgm:t>
    </dgm:pt>
    <dgm:pt modelId="{734AA0F0-C407-46C4-B412-46FC182C5E69}" type="parTrans" cxnId="{858A361C-5248-4292-9D22-F9091DD1839E}">
      <dgm:prSet/>
      <dgm:spPr/>
      <dgm:t>
        <a:bodyPr/>
        <a:lstStyle/>
        <a:p>
          <a:endParaRPr lang="ru-RU"/>
        </a:p>
      </dgm:t>
    </dgm:pt>
    <dgm:pt modelId="{3581214C-6CA2-4352-8143-8792DC1CF7F5}" type="sibTrans" cxnId="{858A361C-5248-4292-9D22-F9091DD1839E}">
      <dgm:prSet/>
      <dgm:spPr/>
      <dgm:t>
        <a:bodyPr/>
        <a:lstStyle/>
        <a:p>
          <a:endParaRPr lang="ru-RU"/>
        </a:p>
      </dgm:t>
    </dgm:pt>
    <dgm:pt modelId="{90094661-3441-49A4-9B09-C9686D01BDE5}">
      <dgm:prSet phldrT="[Текст]" custT="1"/>
      <dgm:spPr/>
      <dgm:t>
        <a:bodyPr/>
        <a:lstStyle/>
        <a:p>
          <a:r>
            <a:rPr lang="ru-RU" sz="2400" b="1" dirty="0"/>
            <a:t>Проветривание</a:t>
          </a:r>
        </a:p>
      </dgm:t>
    </dgm:pt>
    <dgm:pt modelId="{086799DB-3CDE-4A19-AF9A-3319F2A6B8EA}" type="parTrans" cxnId="{D686C23B-3A5F-432C-ABA1-9D376D3EBDAF}">
      <dgm:prSet/>
      <dgm:spPr/>
      <dgm:t>
        <a:bodyPr/>
        <a:lstStyle/>
        <a:p>
          <a:endParaRPr lang="ru-RU"/>
        </a:p>
      </dgm:t>
    </dgm:pt>
    <dgm:pt modelId="{FA206B67-840B-4B96-A882-70FC43564906}" type="sibTrans" cxnId="{D686C23B-3A5F-432C-ABA1-9D376D3EBDAF}">
      <dgm:prSet/>
      <dgm:spPr/>
      <dgm:t>
        <a:bodyPr/>
        <a:lstStyle/>
        <a:p>
          <a:endParaRPr lang="ru-RU"/>
        </a:p>
      </dgm:t>
    </dgm:pt>
    <dgm:pt modelId="{8D6B2B67-5441-4232-AEF1-7E0B0C5E3C24}" type="pres">
      <dgm:prSet presAssocID="{7F93E679-2454-45F7-A8F8-40FEDB48FC85}" presName="Name0" presStyleCnt="0">
        <dgm:presLayoutVars>
          <dgm:dir/>
          <dgm:animLvl val="lvl"/>
          <dgm:resizeHandles/>
        </dgm:presLayoutVars>
      </dgm:prSet>
      <dgm:spPr/>
    </dgm:pt>
    <dgm:pt modelId="{4CD27898-BBD4-44E1-A268-9C388FA241E3}" type="pres">
      <dgm:prSet presAssocID="{28A16B27-DB84-49BE-A5DB-A8EEFE40BEB0}" presName="linNode" presStyleCnt="0"/>
      <dgm:spPr/>
    </dgm:pt>
    <dgm:pt modelId="{649AA567-BD44-4C23-B0F2-DEDF792925EF}" type="pres">
      <dgm:prSet presAssocID="{28A16B27-DB84-49BE-A5DB-A8EEFE40BEB0}" presName="parentShp" presStyleLbl="node1" presStyleIdx="0" presStyleCnt="2">
        <dgm:presLayoutVars>
          <dgm:bulletEnabled val="1"/>
        </dgm:presLayoutVars>
      </dgm:prSet>
      <dgm:spPr/>
    </dgm:pt>
    <dgm:pt modelId="{12C7FBAE-8FB6-4D5E-9E36-C82DCFFEEA9A}" type="pres">
      <dgm:prSet presAssocID="{28A16B27-DB84-49BE-A5DB-A8EEFE40BEB0}" presName="childShp" presStyleLbl="bgAccFollowNode1" presStyleIdx="0" presStyleCnt="2">
        <dgm:presLayoutVars>
          <dgm:bulletEnabled val="1"/>
        </dgm:presLayoutVars>
      </dgm:prSet>
      <dgm:spPr/>
    </dgm:pt>
    <dgm:pt modelId="{A6181525-4907-4836-BBF5-2687EE8AAC8F}" type="pres">
      <dgm:prSet presAssocID="{D2C38244-B305-464C-A2E1-85E68B9420C6}" presName="spacing" presStyleCnt="0"/>
      <dgm:spPr/>
    </dgm:pt>
    <dgm:pt modelId="{A3B50DC2-4FC4-4EA3-A94A-30916BC58B38}" type="pres">
      <dgm:prSet presAssocID="{25C72D93-97A5-4820-9C7A-0AB5100113BD}" presName="linNode" presStyleCnt="0"/>
      <dgm:spPr/>
    </dgm:pt>
    <dgm:pt modelId="{864EDA63-EA2B-440F-B799-374960289FB4}" type="pres">
      <dgm:prSet presAssocID="{25C72D93-97A5-4820-9C7A-0AB5100113BD}" presName="parentShp" presStyleLbl="node1" presStyleIdx="1" presStyleCnt="2">
        <dgm:presLayoutVars>
          <dgm:bulletEnabled val="1"/>
        </dgm:presLayoutVars>
      </dgm:prSet>
      <dgm:spPr/>
    </dgm:pt>
    <dgm:pt modelId="{A168A34C-8BCD-498E-9A5A-8459A964D90B}" type="pres">
      <dgm:prSet presAssocID="{25C72D93-97A5-4820-9C7A-0AB5100113BD}" presName="childShp" presStyleLbl="bgAccFollowNode1" presStyleIdx="1" presStyleCnt="2">
        <dgm:presLayoutVars>
          <dgm:bulletEnabled val="1"/>
        </dgm:presLayoutVars>
      </dgm:prSet>
      <dgm:spPr/>
    </dgm:pt>
  </dgm:ptLst>
  <dgm:cxnLst>
    <dgm:cxn modelId="{858A361C-5248-4292-9D22-F9091DD1839E}" srcId="{7F93E679-2454-45F7-A8F8-40FEDB48FC85}" destId="{25C72D93-97A5-4820-9C7A-0AB5100113BD}" srcOrd="1" destOrd="0" parTransId="{734AA0F0-C407-46C4-B412-46FC182C5E69}" sibTransId="{3581214C-6CA2-4352-8143-8792DC1CF7F5}"/>
    <dgm:cxn modelId="{D686C23B-3A5F-432C-ABA1-9D376D3EBDAF}" srcId="{25C72D93-97A5-4820-9C7A-0AB5100113BD}" destId="{90094661-3441-49A4-9B09-C9686D01BDE5}" srcOrd="0" destOrd="0" parTransId="{086799DB-3CDE-4A19-AF9A-3319F2A6B8EA}" sibTransId="{FA206B67-840B-4B96-A882-70FC43564906}"/>
    <dgm:cxn modelId="{A2B8A34D-8E4B-44AD-A8B8-8CDA4CE9B789}" type="presOf" srcId="{9D6807CB-B90B-4279-8FE9-5B30EA835D16}" destId="{12C7FBAE-8FB6-4D5E-9E36-C82DCFFEEA9A}" srcOrd="0" destOrd="0" presId="urn:microsoft.com/office/officeart/2005/8/layout/vList6"/>
    <dgm:cxn modelId="{A10F406F-D1A7-4D2A-9EEE-AA2ED387CA3A}" srcId="{7F93E679-2454-45F7-A8F8-40FEDB48FC85}" destId="{28A16B27-DB84-49BE-A5DB-A8EEFE40BEB0}" srcOrd="0" destOrd="0" parTransId="{2CA6FB17-CDD1-488F-88C3-734F7151BBEE}" sibTransId="{D2C38244-B305-464C-A2E1-85E68B9420C6}"/>
    <dgm:cxn modelId="{B27E5582-B179-4B8A-A166-F2B72C9F523F}" srcId="{28A16B27-DB84-49BE-A5DB-A8EEFE40BEB0}" destId="{9D6807CB-B90B-4279-8FE9-5B30EA835D16}" srcOrd="0" destOrd="0" parTransId="{E5FBB58B-F5A0-42A9-AB9A-7D45CB04433C}" sibTransId="{7E9EE1FB-E055-4E1A-B6C7-921818400431}"/>
    <dgm:cxn modelId="{5F5FA483-4A05-4A40-9046-F985C6835514}" type="presOf" srcId="{90094661-3441-49A4-9B09-C9686D01BDE5}" destId="{A168A34C-8BCD-498E-9A5A-8459A964D90B}" srcOrd="0" destOrd="0" presId="urn:microsoft.com/office/officeart/2005/8/layout/vList6"/>
    <dgm:cxn modelId="{472CCD86-109C-49B2-89C5-E93E1B0FF846}" type="presOf" srcId="{7F93E679-2454-45F7-A8F8-40FEDB48FC85}" destId="{8D6B2B67-5441-4232-AEF1-7E0B0C5E3C24}" srcOrd="0" destOrd="0" presId="urn:microsoft.com/office/officeart/2005/8/layout/vList6"/>
    <dgm:cxn modelId="{CB377EDA-0614-4402-BB6F-367AEA3B2F12}" type="presOf" srcId="{25C72D93-97A5-4820-9C7A-0AB5100113BD}" destId="{864EDA63-EA2B-440F-B799-374960289FB4}" srcOrd="0" destOrd="0" presId="urn:microsoft.com/office/officeart/2005/8/layout/vList6"/>
    <dgm:cxn modelId="{52FD50FF-77AD-4076-8F23-9353143D5189}" type="presOf" srcId="{28A16B27-DB84-49BE-A5DB-A8EEFE40BEB0}" destId="{649AA567-BD44-4C23-B0F2-DEDF792925EF}" srcOrd="0" destOrd="0" presId="urn:microsoft.com/office/officeart/2005/8/layout/vList6"/>
    <dgm:cxn modelId="{5D897C19-D9D6-485F-B9EF-D2F2118540EA}" type="presParOf" srcId="{8D6B2B67-5441-4232-AEF1-7E0B0C5E3C24}" destId="{4CD27898-BBD4-44E1-A268-9C388FA241E3}" srcOrd="0" destOrd="0" presId="urn:microsoft.com/office/officeart/2005/8/layout/vList6"/>
    <dgm:cxn modelId="{091EC7E1-E257-40E3-8E47-0A4ABB327A24}" type="presParOf" srcId="{4CD27898-BBD4-44E1-A268-9C388FA241E3}" destId="{649AA567-BD44-4C23-B0F2-DEDF792925EF}" srcOrd="0" destOrd="0" presId="urn:microsoft.com/office/officeart/2005/8/layout/vList6"/>
    <dgm:cxn modelId="{E82A9465-F435-4192-AB78-80E0B46403A5}" type="presParOf" srcId="{4CD27898-BBD4-44E1-A268-9C388FA241E3}" destId="{12C7FBAE-8FB6-4D5E-9E36-C82DCFFEEA9A}" srcOrd="1" destOrd="0" presId="urn:microsoft.com/office/officeart/2005/8/layout/vList6"/>
    <dgm:cxn modelId="{31D284D8-FF43-49F2-8526-4B4D5E6AB7E0}" type="presParOf" srcId="{8D6B2B67-5441-4232-AEF1-7E0B0C5E3C24}" destId="{A6181525-4907-4836-BBF5-2687EE8AAC8F}" srcOrd="1" destOrd="0" presId="urn:microsoft.com/office/officeart/2005/8/layout/vList6"/>
    <dgm:cxn modelId="{9E42673C-780E-4973-B8E9-074140539649}" type="presParOf" srcId="{8D6B2B67-5441-4232-AEF1-7E0B0C5E3C24}" destId="{A3B50DC2-4FC4-4EA3-A94A-30916BC58B38}" srcOrd="2" destOrd="0" presId="urn:microsoft.com/office/officeart/2005/8/layout/vList6"/>
    <dgm:cxn modelId="{AE85E649-D8FD-4FA1-8BC5-9FAB7B7397B0}" type="presParOf" srcId="{A3B50DC2-4FC4-4EA3-A94A-30916BC58B38}" destId="{864EDA63-EA2B-440F-B799-374960289FB4}" srcOrd="0" destOrd="0" presId="urn:microsoft.com/office/officeart/2005/8/layout/vList6"/>
    <dgm:cxn modelId="{3A85FEF1-1978-4840-B04D-D47A6F6FAFFD}" type="presParOf" srcId="{A3B50DC2-4FC4-4EA3-A94A-30916BC58B38}" destId="{A168A34C-8BCD-498E-9A5A-8459A964D90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93E679-2454-45F7-A8F8-40FEDB48FC8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ru-RU"/>
        </a:p>
      </dgm:t>
    </dgm:pt>
    <dgm:pt modelId="{28A16B27-DB84-49BE-A5DB-A8EEFE40BEB0}">
      <dgm:prSet phldrT="[Текст]"/>
      <dgm:spPr/>
      <dgm:t>
        <a:bodyPr/>
        <a:lstStyle/>
        <a:p>
          <a:endParaRPr lang="ru-RU" dirty="0"/>
        </a:p>
      </dgm:t>
    </dgm:pt>
    <dgm:pt modelId="{2CA6FB17-CDD1-488F-88C3-734F7151BBEE}" type="parTrans" cxnId="{A10F406F-D1A7-4D2A-9EEE-AA2ED387CA3A}">
      <dgm:prSet/>
      <dgm:spPr/>
      <dgm:t>
        <a:bodyPr/>
        <a:lstStyle/>
        <a:p>
          <a:endParaRPr lang="ru-RU"/>
        </a:p>
      </dgm:t>
    </dgm:pt>
    <dgm:pt modelId="{D2C38244-B305-464C-A2E1-85E68B9420C6}" type="sibTrans" cxnId="{A10F406F-D1A7-4D2A-9EEE-AA2ED387CA3A}">
      <dgm:prSet/>
      <dgm:spPr/>
      <dgm:t>
        <a:bodyPr/>
        <a:lstStyle/>
        <a:p>
          <a:endParaRPr lang="ru-RU"/>
        </a:p>
      </dgm:t>
    </dgm:pt>
    <dgm:pt modelId="{9D6807CB-B90B-4279-8FE9-5B30EA835D16}">
      <dgm:prSet phldrT="[Текст]" custT="1"/>
      <dgm:spPr/>
      <dgm:t>
        <a:bodyPr/>
        <a:lstStyle/>
        <a:p>
          <a:r>
            <a:rPr lang="ru-RU" sz="2400" b="1" dirty="0"/>
            <a:t>Закаливание</a:t>
          </a:r>
        </a:p>
      </dgm:t>
    </dgm:pt>
    <dgm:pt modelId="{E5FBB58B-F5A0-42A9-AB9A-7D45CB04433C}" type="parTrans" cxnId="{B27E5582-B179-4B8A-A166-F2B72C9F523F}">
      <dgm:prSet/>
      <dgm:spPr/>
      <dgm:t>
        <a:bodyPr/>
        <a:lstStyle/>
        <a:p>
          <a:endParaRPr lang="ru-RU"/>
        </a:p>
      </dgm:t>
    </dgm:pt>
    <dgm:pt modelId="{7E9EE1FB-E055-4E1A-B6C7-921818400431}" type="sibTrans" cxnId="{B27E5582-B179-4B8A-A166-F2B72C9F523F}">
      <dgm:prSet/>
      <dgm:spPr/>
      <dgm:t>
        <a:bodyPr/>
        <a:lstStyle/>
        <a:p>
          <a:endParaRPr lang="ru-RU"/>
        </a:p>
      </dgm:t>
    </dgm:pt>
    <dgm:pt modelId="{25C72D93-97A5-4820-9C7A-0AB5100113BD}">
      <dgm:prSet phldrT="[Текст]"/>
      <dgm:spPr/>
      <dgm:t>
        <a:bodyPr/>
        <a:lstStyle/>
        <a:p>
          <a:endParaRPr lang="ru-RU" dirty="0"/>
        </a:p>
      </dgm:t>
    </dgm:pt>
    <dgm:pt modelId="{734AA0F0-C407-46C4-B412-46FC182C5E69}" type="parTrans" cxnId="{858A361C-5248-4292-9D22-F9091DD1839E}">
      <dgm:prSet/>
      <dgm:spPr/>
      <dgm:t>
        <a:bodyPr/>
        <a:lstStyle/>
        <a:p>
          <a:endParaRPr lang="ru-RU"/>
        </a:p>
      </dgm:t>
    </dgm:pt>
    <dgm:pt modelId="{3581214C-6CA2-4352-8143-8792DC1CF7F5}" type="sibTrans" cxnId="{858A361C-5248-4292-9D22-F9091DD1839E}">
      <dgm:prSet/>
      <dgm:spPr/>
      <dgm:t>
        <a:bodyPr/>
        <a:lstStyle/>
        <a:p>
          <a:endParaRPr lang="ru-RU"/>
        </a:p>
      </dgm:t>
    </dgm:pt>
    <dgm:pt modelId="{90094661-3441-49A4-9B09-C9686D01BDE5}">
      <dgm:prSet phldrT="[Текст]" custT="1"/>
      <dgm:spPr/>
      <dgm:t>
        <a:bodyPr/>
        <a:lstStyle/>
        <a:p>
          <a:r>
            <a:rPr lang="ru-RU" sz="2400" b="1" dirty="0"/>
            <a:t>Питьевой режим</a:t>
          </a:r>
        </a:p>
      </dgm:t>
    </dgm:pt>
    <dgm:pt modelId="{086799DB-3CDE-4A19-AF9A-3319F2A6B8EA}" type="parTrans" cxnId="{D686C23B-3A5F-432C-ABA1-9D376D3EBDAF}">
      <dgm:prSet/>
      <dgm:spPr/>
      <dgm:t>
        <a:bodyPr/>
        <a:lstStyle/>
        <a:p>
          <a:endParaRPr lang="ru-RU"/>
        </a:p>
      </dgm:t>
    </dgm:pt>
    <dgm:pt modelId="{FA206B67-840B-4B96-A882-70FC43564906}" type="sibTrans" cxnId="{D686C23B-3A5F-432C-ABA1-9D376D3EBDAF}">
      <dgm:prSet/>
      <dgm:spPr/>
      <dgm:t>
        <a:bodyPr/>
        <a:lstStyle/>
        <a:p>
          <a:endParaRPr lang="ru-RU"/>
        </a:p>
      </dgm:t>
    </dgm:pt>
    <dgm:pt modelId="{8D6B2B67-5441-4232-AEF1-7E0B0C5E3C24}" type="pres">
      <dgm:prSet presAssocID="{7F93E679-2454-45F7-A8F8-40FEDB48FC85}" presName="Name0" presStyleCnt="0">
        <dgm:presLayoutVars>
          <dgm:dir/>
          <dgm:animLvl val="lvl"/>
          <dgm:resizeHandles/>
        </dgm:presLayoutVars>
      </dgm:prSet>
      <dgm:spPr/>
    </dgm:pt>
    <dgm:pt modelId="{4CD27898-BBD4-44E1-A268-9C388FA241E3}" type="pres">
      <dgm:prSet presAssocID="{28A16B27-DB84-49BE-A5DB-A8EEFE40BEB0}" presName="linNode" presStyleCnt="0"/>
      <dgm:spPr/>
    </dgm:pt>
    <dgm:pt modelId="{649AA567-BD44-4C23-B0F2-DEDF792925EF}" type="pres">
      <dgm:prSet presAssocID="{28A16B27-DB84-49BE-A5DB-A8EEFE40BEB0}" presName="parentShp" presStyleLbl="node1" presStyleIdx="0" presStyleCnt="2">
        <dgm:presLayoutVars>
          <dgm:bulletEnabled val="1"/>
        </dgm:presLayoutVars>
      </dgm:prSet>
      <dgm:spPr/>
    </dgm:pt>
    <dgm:pt modelId="{12C7FBAE-8FB6-4D5E-9E36-C82DCFFEEA9A}" type="pres">
      <dgm:prSet presAssocID="{28A16B27-DB84-49BE-A5DB-A8EEFE40BEB0}" presName="childShp" presStyleLbl="bgAccFollowNode1" presStyleIdx="0" presStyleCnt="2">
        <dgm:presLayoutVars>
          <dgm:bulletEnabled val="1"/>
        </dgm:presLayoutVars>
      </dgm:prSet>
      <dgm:spPr/>
    </dgm:pt>
    <dgm:pt modelId="{A6181525-4907-4836-BBF5-2687EE8AAC8F}" type="pres">
      <dgm:prSet presAssocID="{D2C38244-B305-464C-A2E1-85E68B9420C6}" presName="spacing" presStyleCnt="0"/>
      <dgm:spPr/>
    </dgm:pt>
    <dgm:pt modelId="{A3B50DC2-4FC4-4EA3-A94A-30916BC58B38}" type="pres">
      <dgm:prSet presAssocID="{25C72D93-97A5-4820-9C7A-0AB5100113BD}" presName="linNode" presStyleCnt="0"/>
      <dgm:spPr/>
    </dgm:pt>
    <dgm:pt modelId="{864EDA63-EA2B-440F-B799-374960289FB4}" type="pres">
      <dgm:prSet presAssocID="{25C72D93-97A5-4820-9C7A-0AB5100113BD}" presName="parentShp" presStyleLbl="node1" presStyleIdx="1" presStyleCnt="2">
        <dgm:presLayoutVars>
          <dgm:bulletEnabled val="1"/>
        </dgm:presLayoutVars>
      </dgm:prSet>
      <dgm:spPr/>
    </dgm:pt>
    <dgm:pt modelId="{A168A34C-8BCD-498E-9A5A-8459A964D90B}" type="pres">
      <dgm:prSet presAssocID="{25C72D93-97A5-4820-9C7A-0AB5100113BD}" presName="childShp" presStyleLbl="bgAccFollowNode1" presStyleIdx="1" presStyleCnt="2">
        <dgm:presLayoutVars>
          <dgm:bulletEnabled val="1"/>
        </dgm:presLayoutVars>
      </dgm:prSet>
      <dgm:spPr/>
    </dgm:pt>
  </dgm:ptLst>
  <dgm:cxnLst>
    <dgm:cxn modelId="{858A361C-5248-4292-9D22-F9091DD1839E}" srcId="{7F93E679-2454-45F7-A8F8-40FEDB48FC85}" destId="{25C72D93-97A5-4820-9C7A-0AB5100113BD}" srcOrd="1" destOrd="0" parTransId="{734AA0F0-C407-46C4-B412-46FC182C5E69}" sibTransId="{3581214C-6CA2-4352-8143-8792DC1CF7F5}"/>
    <dgm:cxn modelId="{D686C23B-3A5F-432C-ABA1-9D376D3EBDAF}" srcId="{25C72D93-97A5-4820-9C7A-0AB5100113BD}" destId="{90094661-3441-49A4-9B09-C9686D01BDE5}" srcOrd="0" destOrd="0" parTransId="{086799DB-3CDE-4A19-AF9A-3319F2A6B8EA}" sibTransId="{FA206B67-840B-4B96-A882-70FC43564906}"/>
    <dgm:cxn modelId="{A2B8A34D-8E4B-44AD-A8B8-8CDA4CE9B789}" type="presOf" srcId="{9D6807CB-B90B-4279-8FE9-5B30EA835D16}" destId="{12C7FBAE-8FB6-4D5E-9E36-C82DCFFEEA9A}" srcOrd="0" destOrd="0" presId="urn:microsoft.com/office/officeart/2005/8/layout/vList6"/>
    <dgm:cxn modelId="{A10F406F-D1A7-4D2A-9EEE-AA2ED387CA3A}" srcId="{7F93E679-2454-45F7-A8F8-40FEDB48FC85}" destId="{28A16B27-DB84-49BE-A5DB-A8EEFE40BEB0}" srcOrd="0" destOrd="0" parTransId="{2CA6FB17-CDD1-488F-88C3-734F7151BBEE}" sibTransId="{D2C38244-B305-464C-A2E1-85E68B9420C6}"/>
    <dgm:cxn modelId="{B27E5582-B179-4B8A-A166-F2B72C9F523F}" srcId="{28A16B27-DB84-49BE-A5DB-A8EEFE40BEB0}" destId="{9D6807CB-B90B-4279-8FE9-5B30EA835D16}" srcOrd="0" destOrd="0" parTransId="{E5FBB58B-F5A0-42A9-AB9A-7D45CB04433C}" sibTransId="{7E9EE1FB-E055-4E1A-B6C7-921818400431}"/>
    <dgm:cxn modelId="{5F5FA483-4A05-4A40-9046-F985C6835514}" type="presOf" srcId="{90094661-3441-49A4-9B09-C9686D01BDE5}" destId="{A168A34C-8BCD-498E-9A5A-8459A964D90B}" srcOrd="0" destOrd="0" presId="urn:microsoft.com/office/officeart/2005/8/layout/vList6"/>
    <dgm:cxn modelId="{472CCD86-109C-49B2-89C5-E93E1B0FF846}" type="presOf" srcId="{7F93E679-2454-45F7-A8F8-40FEDB48FC85}" destId="{8D6B2B67-5441-4232-AEF1-7E0B0C5E3C24}" srcOrd="0" destOrd="0" presId="urn:microsoft.com/office/officeart/2005/8/layout/vList6"/>
    <dgm:cxn modelId="{CB377EDA-0614-4402-BB6F-367AEA3B2F12}" type="presOf" srcId="{25C72D93-97A5-4820-9C7A-0AB5100113BD}" destId="{864EDA63-EA2B-440F-B799-374960289FB4}" srcOrd="0" destOrd="0" presId="urn:microsoft.com/office/officeart/2005/8/layout/vList6"/>
    <dgm:cxn modelId="{52FD50FF-77AD-4076-8F23-9353143D5189}" type="presOf" srcId="{28A16B27-DB84-49BE-A5DB-A8EEFE40BEB0}" destId="{649AA567-BD44-4C23-B0F2-DEDF792925EF}" srcOrd="0" destOrd="0" presId="urn:microsoft.com/office/officeart/2005/8/layout/vList6"/>
    <dgm:cxn modelId="{5D897C19-D9D6-485F-B9EF-D2F2118540EA}" type="presParOf" srcId="{8D6B2B67-5441-4232-AEF1-7E0B0C5E3C24}" destId="{4CD27898-BBD4-44E1-A268-9C388FA241E3}" srcOrd="0" destOrd="0" presId="urn:microsoft.com/office/officeart/2005/8/layout/vList6"/>
    <dgm:cxn modelId="{091EC7E1-E257-40E3-8E47-0A4ABB327A24}" type="presParOf" srcId="{4CD27898-BBD4-44E1-A268-9C388FA241E3}" destId="{649AA567-BD44-4C23-B0F2-DEDF792925EF}" srcOrd="0" destOrd="0" presId="urn:microsoft.com/office/officeart/2005/8/layout/vList6"/>
    <dgm:cxn modelId="{E82A9465-F435-4192-AB78-80E0B46403A5}" type="presParOf" srcId="{4CD27898-BBD4-44E1-A268-9C388FA241E3}" destId="{12C7FBAE-8FB6-4D5E-9E36-C82DCFFEEA9A}" srcOrd="1" destOrd="0" presId="urn:microsoft.com/office/officeart/2005/8/layout/vList6"/>
    <dgm:cxn modelId="{31D284D8-FF43-49F2-8526-4B4D5E6AB7E0}" type="presParOf" srcId="{8D6B2B67-5441-4232-AEF1-7E0B0C5E3C24}" destId="{A6181525-4907-4836-BBF5-2687EE8AAC8F}" srcOrd="1" destOrd="0" presId="urn:microsoft.com/office/officeart/2005/8/layout/vList6"/>
    <dgm:cxn modelId="{9E42673C-780E-4973-B8E9-074140539649}" type="presParOf" srcId="{8D6B2B67-5441-4232-AEF1-7E0B0C5E3C24}" destId="{A3B50DC2-4FC4-4EA3-A94A-30916BC58B38}" srcOrd="2" destOrd="0" presId="urn:microsoft.com/office/officeart/2005/8/layout/vList6"/>
    <dgm:cxn modelId="{AE85E649-D8FD-4FA1-8BC5-9FAB7B7397B0}" type="presParOf" srcId="{A3B50DC2-4FC4-4EA3-A94A-30916BC58B38}" destId="{864EDA63-EA2B-440F-B799-374960289FB4}" srcOrd="0" destOrd="0" presId="urn:microsoft.com/office/officeart/2005/8/layout/vList6"/>
    <dgm:cxn modelId="{3A85FEF1-1978-4840-B04D-D47A6F6FAFFD}" type="presParOf" srcId="{A3B50DC2-4FC4-4EA3-A94A-30916BC58B38}" destId="{A168A34C-8BCD-498E-9A5A-8459A964D90B}"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2D1B-A18B-45D8-9D40-9C8BFBC00AE3}">
      <dsp:nvSpPr>
        <dsp:cNvPr id="0" name=""/>
        <dsp:cNvSpPr/>
      </dsp:nvSpPr>
      <dsp:spPr>
        <a:xfrm>
          <a:off x="0" y="0"/>
          <a:ext cx="5875852" cy="111239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t>СПЕЦИФИЧЕСКАЯ ПРОФИЛАКТИКА</a:t>
          </a:r>
        </a:p>
      </dsp:txBody>
      <dsp:txXfrm>
        <a:off x="32581" y="32581"/>
        <a:ext cx="4581494" cy="1047231"/>
      </dsp:txXfrm>
    </dsp:sp>
    <dsp:sp modelId="{27D0B060-52B5-46D8-82BE-7A1241FD5CF6}">
      <dsp:nvSpPr>
        <dsp:cNvPr id="0" name=""/>
        <dsp:cNvSpPr/>
      </dsp:nvSpPr>
      <dsp:spPr>
        <a:xfrm>
          <a:off x="492102" y="1314647"/>
          <a:ext cx="5875852" cy="11123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t>ВАКЦИНАЦИЯ</a:t>
          </a:r>
        </a:p>
      </dsp:txBody>
      <dsp:txXfrm>
        <a:off x="524683" y="1347228"/>
        <a:ext cx="4595531" cy="1047231"/>
      </dsp:txXfrm>
    </dsp:sp>
    <dsp:sp modelId="{1F1F99E1-55AC-43FD-B44A-9E7031BFE492}">
      <dsp:nvSpPr>
        <dsp:cNvPr id="0" name=""/>
        <dsp:cNvSpPr/>
      </dsp:nvSpPr>
      <dsp:spPr>
        <a:xfrm>
          <a:off x="976860" y="2629294"/>
          <a:ext cx="5875852" cy="11123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t>ВЫРАБОТКА АНТИТЕЛ</a:t>
          </a:r>
        </a:p>
      </dsp:txBody>
      <dsp:txXfrm>
        <a:off x="1009441" y="2661875"/>
        <a:ext cx="4602876" cy="1047231"/>
      </dsp:txXfrm>
    </dsp:sp>
    <dsp:sp modelId="{A49D1311-2A85-435C-B2C6-1959D4A59A9A}">
      <dsp:nvSpPr>
        <dsp:cNvPr id="0" name=""/>
        <dsp:cNvSpPr/>
      </dsp:nvSpPr>
      <dsp:spPr>
        <a:xfrm>
          <a:off x="1468962" y="3943942"/>
          <a:ext cx="5875852" cy="111239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t>ЗАЩИТА ОТ ГРИППА</a:t>
          </a:r>
        </a:p>
      </dsp:txBody>
      <dsp:txXfrm>
        <a:off x="1501543" y="3976523"/>
        <a:ext cx="4595531" cy="1047231"/>
      </dsp:txXfrm>
    </dsp:sp>
    <dsp:sp modelId="{7215A56C-95A2-4BC2-8F04-C5572A2213A8}">
      <dsp:nvSpPr>
        <dsp:cNvPr id="0" name=""/>
        <dsp:cNvSpPr/>
      </dsp:nvSpPr>
      <dsp:spPr>
        <a:xfrm>
          <a:off x="5152795" y="851992"/>
          <a:ext cx="723056" cy="72305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ru-RU" sz="3200" kern="1200"/>
        </a:p>
      </dsp:txBody>
      <dsp:txXfrm>
        <a:off x="5315483" y="851992"/>
        <a:ext cx="397680" cy="544100"/>
      </dsp:txXfrm>
    </dsp:sp>
    <dsp:sp modelId="{05DAAA73-02C0-49CC-B746-CE5D538BD287}">
      <dsp:nvSpPr>
        <dsp:cNvPr id="0" name=""/>
        <dsp:cNvSpPr/>
      </dsp:nvSpPr>
      <dsp:spPr>
        <a:xfrm>
          <a:off x="5644898" y="2166639"/>
          <a:ext cx="723056" cy="72305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ru-RU" sz="3200" kern="1200"/>
        </a:p>
      </dsp:txBody>
      <dsp:txXfrm>
        <a:off x="5807586" y="2166639"/>
        <a:ext cx="397680" cy="544100"/>
      </dsp:txXfrm>
    </dsp:sp>
    <dsp:sp modelId="{12C3D36B-E1A9-45C3-964A-D3680680487F}">
      <dsp:nvSpPr>
        <dsp:cNvPr id="0" name=""/>
        <dsp:cNvSpPr/>
      </dsp:nvSpPr>
      <dsp:spPr>
        <a:xfrm>
          <a:off x="6129656" y="3481287"/>
          <a:ext cx="723056" cy="72305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ru-RU" sz="3200" kern="1200"/>
        </a:p>
      </dsp:txBody>
      <dsp:txXfrm>
        <a:off x="6292344" y="3481287"/>
        <a:ext cx="397680" cy="544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FBAE-8FB6-4D5E-9E36-C82DCFFEEA9A}">
      <dsp:nvSpPr>
        <dsp:cNvPr id="0" name=""/>
        <dsp:cNvSpPr/>
      </dsp:nvSpPr>
      <dsp:spPr>
        <a:xfrm>
          <a:off x="2189043" y="318"/>
          <a:ext cx="3283564" cy="124163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a:t>Сбалансированное питание</a:t>
          </a:r>
        </a:p>
      </dsp:txBody>
      <dsp:txXfrm>
        <a:off x="2189043" y="155522"/>
        <a:ext cx="2817952" cy="931224"/>
      </dsp:txXfrm>
    </dsp:sp>
    <dsp:sp modelId="{649AA567-BD44-4C23-B0F2-DEDF792925EF}">
      <dsp:nvSpPr>
        <dsp:cNvPr id="0" name=""/>
        <dsp:cNvSpPr/>
      </dsp:nvSpPr>
      <dsp:spPr>
        <a:xfrm>
          <a:off x="0" y="318"/>
          <a:ext cx="2189043" cy="12416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endParaRPr lang="ru-RU" sz="6300" kern="1200" dirty="0"/>
        </a:p>
      </dsp:txBody>
      <dsp:txXfrm>
        <a:off x="60611" y="60929"/>
        <a:ext cx="2067821" cy="1120410"/>
      </dsp:txXfrm>
    </dsp:sp>
    <dsp:sp modelId="{A168A34C-8BCD-498E-9A5A-8459A964D90B}">
      <dsp:nvSpPr>
        <dsp:cNvPr id="0" name=""/>
        <dsp:cNvSpPr/>
      </dsp:nvSpPr>
      <dsp:spPr>
        <a:xfrm>
          <a:off x="2189043" y="1366113"/>
          <a:ext cx="3283564" cy="1241632"/>
        </a:xfrm>
        <a:prstGeom prst="rightArrow">
          <a:avLst>
            <a:gd name="adj1" fmla="val 75000"/>
            <a:gd name="adj2" fmla="val 50000"/>
          </a:avLst>
        </a:prstGeom>
        <a:solidFill>
          <a:schemeClr val="accent3">
            <a:tint val="40000"/>
            <a:alpha val="90000"/>
            <a:hueOff val="10171499"/>
            <a:satOff val="-40749"/>
            <a:lumOff val="-2588"/>
            <a:alphaOff val="0"/>
          </a:schemeClr>
        </a:solidFill>
        <a:ln w="12700" cap="flat" cmpd="sng" algn="ctr">
          <a:solidFill>
            <a:schemeClr val="accent3">
              <a:tint val="40000"/>
              <a:alpha val="90000"/>
              <a:hueOff val="10171499"/>
              <a:satOff val="-40749"/>
              <a:lumOff val="-2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a:t>Проветривание</a:t>
          </a:r>
        </a:p>
      </dsp:txBody>
      <dsp:txXfrm>
        <a:off x="2189043" y="1521317"/>
        <a:ext cx="2817952" cy="931224"/>
      </dsp:txXfrm>
    </dsp:sp>
    <dsp:sp modelId="{864EDA63-EA2B-440F-B799-374960289FB4}">
      <dsp:nvSpPr>
        <dsp:cNvPr id="0" name=""/>
        <dsp:cNvSpPr/>
      </dsp:nvSpPr>
      <dsp:spPr>
        <a:xfrm>
          <a:off x="0" y="1366113"/>
          <a:ext cx="2189043" cy="1241632"/>
        </a:xfrm>
        <a:prstGeom prst="roundRect">
          <a:avLst/>
        </a:prstGeom>
        <a:solidFill>
          <a:schemeClr val="accent3">
            <a:hueOff val="8858471"/>
            <a:satOff val="0"/>
            <a:lumOff val="-6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endParaRPr lang="ru-RU" sz="6300" kern="1200" dirty="0"/>
        </a:p>
      </dsp:txBody>
      <dsp:txXfrm>
        <a:off x="60611" y="1426724"/>
        <a:ext cx="2067821" cy="112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FBAE-8FB6-4D5E-9E36-C82DCFFEEA9A}">
      <dsp:nvSpPr>
        <dsp:cNvPr id="0" name=""/>
        <dsp:cNvSpPr/>
      </dsp:nvSpPr>
      <dsp:spPr>
        <a:xfrm>
          <a:off x="2189043" y="318"/>
          <a:ext cx="3283564" cy="1241632"/>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a:t>Закаливание</a:t>
          </a:r>
        </a:p>
      </dsp:txBody>
      <dsp:txXfrm>
        <a:off x="2189043" y="155522"/>
        <a:ext cx="2817952" cy="931224"/>
      </dsp:txXfrm>
    </dsp:sp>
    <dsp:sp modelId="{649AA567-BD44-4C23-B0F2-DEDF792925EF}">
      <dsp:nvSpPr>
        <dsp:cNvPr id="0" name=""/>
        <dsp:cNvSpPr/>
      </dsp:nvSpPr>
      <dsp:spPr>
        <a:xfrm>
          <a:off x="0" y="318"/>
          <a:ext cx="2189043" cy="1241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endParaRPr lang="ru-RU" sz="6300" kern="1200" dirty="0"/>
        </a:p>
      </dsp:txBody>
      <dsp:txXfrm>
        <a:off x="60611" y="60929"/>
        <a:ext cx="2067821" cy="1120410"/>
      </dsp:txXfrm>
    </dsp:sp>
    <dsp:sp modelId="{A168A34C-8BCD-498E-9A5A-8459A964D90B}">
      <dsp:nvSpPr>
        <dsp:cNvPr id="0" name=""/>
        <dsp:cNvSpPr/>
      </dsp:nvSpPr>
      <dsp:spPr>
        <a:xfrm>
          <a:off x="2189043" y="1366113"/>
          <a:ext cx="3283564" cy="124163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a:t>Питьевой режим</a:t>
          </a:r>
        </a:p>
      </dsp:txBody>
      <dsp:txXfrm>
        <a:off x="2189043" y="1521317"/>
        <a:ext cx="2817952" cy="931224"/>
      </dsp:txXfrm>
    </dsp:sp>
    <dsp:sp modelId="{864EDA63-EA2B-440F-B799-374960289FB4}">
      <dsp:nvSpPr>
        <dsp:cNvPr id="0" name=""/>
        <dsp:cNvSpPr/>
      </dsp:nvSpPr>
      <dsp:spPr>
        <a:xfrm>
          <a:off x="0" y="1366113"/>
          <a:ext cx="2189043" cy="12416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endParaRPr lang="ru-RU" sz="6300" kern="1200" dirty="0"/>
        </a:p>
      </dsp:txBody>
      <dsp:txXfrm>
        <a:off x="60611" y="1426724"/>
        <a:ext cx="2067821" cy="11204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043EC-092B-4D74-B58B-03421CFEFC30}" type="datetimeFigureOut">
              <a:rPr lang="ru-RU" smtClean="0"/>
              <a:t>04.09.2020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05607-6059-4F09-9C33-85A5A6D07F6B}" type="slidenum">
              <a:rPr lang="ru-RU" smtClean="0"/>
              <a:t>‹#›</a:t>
            </a:fld>
            <a:endParaRPr lang="ru-RU"/>
          </a:p>
        </p:txBody>
      </p:sp>
    </p:spTree>
    <p:extLst>
      <p:ext uri="{BB962C8B-B14F-4D97-AF65-F5344CB8AC3E}">
        <p14:creationId xmlns:p14="http://schemas.microsoft.com/office/powerpoint/2010/main" val="373827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262626"/>
                </a:solidFill>
                <a:effectLst/>
                <a:latin typeface="Times New Roman" panose="02020603050405020304" pitchFamily="18" charset="0"/>
                <a:cs typeface="Times New Roman" panose="02020603050405020304" pitchFamily="18" charset="0"/>
              </a:rPr>
              <a:t>Острые респираторные вирусные инфекции - наиболее частые заболевания у детей и иметь представление о них для родителей очень важно. При этих заболеваниях поражаются органы дыхания, поэтому они и называются респираторными. Виновниками острых респираторных вирусных инфекций могут стать более трехсот разновидностей вирусов и бактерий. Наиболее часто причиной заболеваний являются вирусы гриппа, парагриппа, аденовирусы, </a:t>
            </a:r>
            <a:r>
              <a:rPr lang="ru-RU" b="0" i="0" dirty="0" err="1">
                <a:solidFill>
                  <a:srgbClr val="262626"/>
                </a:solidFill>
                <a:effectLst/>
                <a:latin typeface="Times New Roman" panose="02020603050405020304" pitchFamily="18" charset="0"/>
                <a:cs typeface="Times New Roman" panose="02020603050405020304" pitchFamily="18" charset="0"/>
              </a:rPr>
              <a:t>риновирусы</a:t>
            </a:r>
            <a:r>
              <a:rPr lang="ru-RU" b="0" i="0" dirty="0">
                <a:solidFill>
                  <a:srgbClr val="262626"/>
                </a:solidFill>
                <a:effectLst/>
                <a:latin typeface="Times New Roman" panose="02020603050405020304" pitchFamily="18" charset="0"/>
                <a:cs typeface="Times New Roman" panose="02020603050405020304" pitchFamily="18" charset="0"/>
              </a:rPr>
              <a:t>, респираторно-синцитиальные вирусы. Наиболее часто «простудные» заболевания отмечаются у детей со сниженным или ослабленным иммунитетом, а также у имеющих многочисленные контакты в детских дошкольных учреждениях и школах. </a:t>
            </a:r>
          </a:p>
          <a:p>
            <a:r>
              <a:rPr lang="ru-RU" b="0" i="0" dirty="0">
                <a:solidFill>
                  <a:srgbClr val="262626"/>
                </a:solidFill>
                <a:effectLst/>
                <a:latin typeface="Roboto"/>
              </a:rPr>
              <a:t>Источником инфекции являются больные и носители вируса. Передается заболевание воздушно-капельным путем, однако заразиться можно и через предметы и вещи, находившиеся в пользовании больного, например через полотенца и носовые платки. Восприимчивость к инфекции высока и зависит от состояния иммунитета человека. Возможно и повторное заболевание, что особенно часто отмечается у ослабленных детей. Продолжительность болезни зависит от тяжести заболевания, типа вируса, наличия или отсутствия осложнений.</a:t>
            </a:r>
            <a:endParaRPr lang="ru-RU" b="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AB505607-6059-4F09-9C33-85A5A6D07F6B}" type="slidenum">
              <a:rPr lang="ru-RU" smtClean="0"/>
              <a:t>2</a:t>
            </a:fld>
            <a:endParaRPr lang="ru-RU"/>
          </a:p>
        </p:txBody>
      </p:sp>
    </p:spTree>
    <p:extLst>
      <p:ext uri="{BB962C8B-B14F-4D97-AF65-F5344CB8AC3E}">
        <p14:creationId xmlns:p14="http://schemas.microsoft.com/office/powerpoint/2010/main" val="158330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11</a:t>
            </a:fld>
            <a:endParaRPr lang="ru-RU"/>
          </a:p>
        </p:txBody>
      </p:sp>
    </p:spTree>
    <p:extLst>
      <p:ext uri="{BB962C8B-B14F-4D97-AF65-F5344CB8AC3E}">
        <p14:creationId xmlns:p14="http://schemas.microsoft.com/office/powerpoint/2010/main" val="260191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12</a:t>
            </a:fld>
            <a:endParaRPr lang="ru-RU"/>
          </a:p>
        </p:txBody>
      </p:sp>
    </p:spTree>
    <p:extLst>
      <p:ext uri="{BB962C8B-B14F-4D97-AF65-F5344CB8AC3E}">
        <p14:creationId xmlns:p14="http://schemas.microsoft.com/office/powerpoint/2010/main" val="41434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3</a:t>
            </a:fld>
            <a:endParaRPr lang="ru-RU"/>
          </a:p>
        </p:txBody>
      </p:sp>
    </p:spTree>
    <p:extLst>
      <p:ext uri="{BB962C8B-B14F-4D97-AF65-F5344CB8AC3E}">
        <p14:creationId xmlns:p14="http://schemas.microsoft.com/office/powerpoint/2010/main" val="201207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4</a:t>
            </a:fld>
            <a:endParaRPr lang="ru-RU"/>
          </a:p>
        </p:txBody>
      </p:sp>
    </p:spTree>
    <p:extLst>
      <p:ext uri="{BB962C8B-B14F-4D97-AF65-F5344CB8AC3E}">
        <p14:creationId xmlns:p14="http://schemas.microsoft.com/office/powerpoint/2010/main" val="179069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292B2C"/>
                </a:solidFill>
                <a:effectLst/>
                <a:latin typeface="Helvetica Neue"/>
              </a:rPr>
              <a:t>Грипп опасен серьёзными осложнениями. Синусит, отит, острый бронхит, хронический тонзиллит, пневмония – наиболее частые последствия гриппа. В свою очередь, острый отит может привести к менингиту, абсцессу головного мозга, а синуситы способны развиться в воспаление глазницы и внутричерепные осложнения.</a:t>
            </a:r>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5</a:t>
            </a:fld>
            <a:endParaRPr lang="ru-RU"/>
          </a:p>
        </p:txBody>
      </p:sp>
    </p:spTree>
    <p:extLst>
      <p:ext uri="{BB962C8B-B14F-4D97-AF65-F5344CB8AC3E}">
        <p14:creationId xmlns:p14="http://schemas.microsoft.com/office/powerpoint/2010/main" val="189347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b="1" i="0" dirty="0">
                <a:solidFill>
                  <a:srgbClr val="292B2C"/>
                </a:solidFill>
                <a:effectLst/>
                <a:latin typeface="Helvetica Neue"/>
              </a:rPr>
              <a:t>Всегда легче предупредить, чем лечить.</a:t>
            </a:r>
            <a:endParaRPr lang="ru-RU" b="0" i="0" dirty="0">
              <a:solidFill>
                <a:srgbClr val="292B2C"/>
              </a:solidFill>
              <a:effectLst/>
              <a:latin typeface="Helvetica Neue"/>
            </a:endParaRPr>
          </a:p>
          <a:p>
            <a:pPr algn="l"/>
            <a:r>
              <a:rPr lang="ru-RU" b="0" i="0" dirty="0">
                <a:solidFill>
                  <a:srgbClr val="292B2C"/>
                </a:solidFill>
                <a:effectLst/>
                <a:latin typeface="Helvetica Neue"/>
              </a:rPr>
              <a:t>В настоящее время основным методом профилактики является активная иммунизация – то есть вакцинация или </a:t>
            </a:r>
            <a:r>
              <a:rPr lang="ru-RU" b="1" i="0" dirty="0">
                <a:solidFill>
                  <a:srgbClr val="292B2C"/>
                </a:solidFill>
                <a:effectLst/>
                <a:latin typeface="Helvetica Neue"/>
              </a:rPr>
              <a:t>специфическая профилактика</a:t>
            </a:r>
            <a:r>
              <a:rPr lang="ru-RU" b="0" i="0" dirty="0">
                <a:solidFill>
                  <a:srgbClr val="292B2C"/>
                </a:solidFill>
                <a:effectLst/>
                <a:latin typeface="Helvetica Neue"/>
              </a:rPr>
              <a:t>. Во время прививки вводится ослабленный или убитый возбудитель болезни или его части, который стимулирует организм к выработке антител. Так что, когда в организм попадает «дикий» штамм, его «встречают» уже готовые антитела. Связываясь с вирусом, они предотвращают инфицирование клетки и размножение вируса.</a:t>
            </a:r>
          </a:p>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6</a:t>
            </a:fld>
            <a:endParaRPr lang="ru-RU"/>
          </a:p>
        </p:txBody>
      </p:sp>
    </p:spTree>
    <p:extLst>
      <p:ext uri="{BB962C8B-B14F-4D97-AF65-F5344CB8AC3E}">
        <p14:creationId xmlns:p14="http://schemas.microsoft.com/office/powerpoint/2010/main" val="350665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b="0" i="0" dirty="0">
                <a:solidFill>
                  <a:srgbClr val="292B2C"/>
                </a:solidFill>
                <a:effectLst/>
                <a:latin typeface="Helvetica Neue"/>
              </a:rPr>
              <a:t>Многие родители к вакцинации относятся с опасением. Тем не менее, на сегодняшний день прививка - одно из самых эффективных средств защиты, и в 70-90% случаях именно благодаря ей удается избежать развития заболевания.</a:t>
            </a:r>
          </a:p>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7</a:t>
            </a:fld>
            <a:endParaRPr lang="ru-RU"/>
          </a:p>
        </p:txBody>
      </p:sp>
    </p:spTree>
    <p:extLst>
      <p:ext uri="{BB962C8B-B14F-4D97-AF65-F5344CB8AC3E}">
        <p14:creationId xmlns:p14="http://schemas.microsoft.com/office/powerpoint/2010/main" val="2304701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8</a:t>
            </a:fld>
            <a:endParaRPr lang="ru-RU"/>
          </a:p>
        </p:txBody>
      </p:sp>
    </p:spTree>
    <p:extLst>
      <p:ext uri="{BB962C8B-B14F-4D97-AF65-F5344CB8AC3E}">
        <p14:creationId xmlns:p14="http://schemas.microsoft.com/office/powerpoint/2010/main" val="408456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9</a:t>
            </a:fld>
            <a:endParaRPr lang="ru-RU"/>
          </a:p>
        </p:txBody>
      </p:sp>
    </p:spTree>
    <p:extLst>
      <p:ext uri="{BB962C8B-B14F-4D97-AF65-F5344CB8AC3E}">
        <p14:creationId xmlns:p14="http://schemas.microsoft.com/office/powerpoint/2010/main" val="1108852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262626"/>
                </a:solidFill>
                <a:effectLst/>
                <a:latin typeface="Roboto"/>
              </a:rPr>
              <a:t>Правильная организация режима дня ребенка, не требующая материальных затрат, но требующая максимального внимания и времени родителей, - это основа здоровья растущего организма. Достаточное и разнообразное питание обеспечит потребность в витаминах и микроэлементах. Важно оздоровить воздушную среду в доме - часто проветривать комнаты, спать с открытым окном. Среди общеукрепляющих мер наиболее эффективно закаливание. Оно позволяет, если и не полностью избежать «простуд», то снизить вероятность заболевания ребенка. Хорошо закаливает охлаждение подошв ног, кожи шеи, поясницы, однако для получения равномерного эффекта лучше всего воздействовать на все тело. Максимальная длительность холодового воздействия на ребенка не должна превышать десяти-двадцати минут, гораздо важнее его повторность и постепенность. Начинать закаливание надо с первых недель жизни - это воздушные ванны во время пеленания, гимнастика перед купанием, купание, растирание полотенцем после купания. Уже с первого месяца жизни следует приучать ребенка к прогулкам на воздухе, постепенно доводя их продолжительность до трех-четырех часов в день. Летом надо разрешать ребенку бегать босиком. Хорошо закаливает купание в открытом водоеме, посещение бани или сауны. Опасными для ребенка считаются такие виды закаливания, как «моржевание», хождение босиком по снегу, обливание холодной водой, при этом ребенок охлаждается намного быстрее взрослого и заболевает. Закаливание после нетяжелой острой респираторной инфекции можно начать через десять-четырнадцать дней, а в случае заболевания с длительной температурной реакцией - через четыре-пять недель после выздоровления. </a:t>
            </a:r>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10</a:t>
            </a:fld>
            <a:endParaRPr lang="ru-RU"/>
          </a:p>
        </p:txBody>
      </p:sp>
    </p:spTree>
    <p:extLst>
      <p:ext uri="{BB962C8B-B14F-4D97-AF65-F5344CB8AC3E}">
        <p14:creationId xmlns:p14="http://schemas.microsoft.com/office/powerpoint/2010/main" val="220864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D4CF5F3C-4409-4F58-9DC5-6E6A6ADE8D8B}"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CF5F3C-4409-4F58-9DC5-6E6A6ADE8D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CF5F3C-4409-4F58-9DC5-6E6A6ADE8D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CF5F3C-4409-4F58-9DC5-6E6A6ADE8D8B}"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D4CF5F3C-4409-4F58-9DC5-6E6A6ADE8D8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CF5F3C-4409-4F58-9DC5-6E6A6ADE8D8B}"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CF5F3C-4409-4F58-9DC5-6E6A6ADE8D8B}"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CF5F3C-4409-4F58-9DC5-6E6A6ADE8D8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CF5F3C-4409-4F58-9DC5-6E6A6ADE8D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CF5F3C-4409-4F58-9DC5-6E6A6ADE8D8B}"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169E140-1C83-4FB6-87ED-D90DC3C2413E}" type="datetimeFigureOut">
              <a:rPr lang="ru-RU" smtClean="0"/>
              <a:pPr/>
              <a:t>04.09.2020</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D4CF5F3C-4409-4F58-9DC5-6E6A6ADE8D8B}"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169E140-1C83-4FB6-87ED-D90DC3C2413E}" type="datetimeFigureOut">
              <a:rPr lang="ru-RU" smtClean="0"/>
              <a:pPr/>
              <a:t>04.09.2020</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4CF5F3C-4409-4F58-9DC5-6E6A6ADE8D8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8.jpeg"/><Relationship Id="rId1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22.jpg"/><Relationship Id="rId2" Type="http://schemas.openxmlformats.org/officeDocument/2006/relationships/notesSlide" Target="../notesSlides/notesSlide9.xml"/><Relationship Id="rId16"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20.jpeg"/><Relationship Id="rId10" Type="http://schemas.openxmlformats.org/officeDocument/2006/relationships/diagramQuickStyle" Target="../diagrams/quickStyle3.xml"/><Relationship Id="rId19"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6.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ctrTitle"/>
          </p:nvPr>
        </p:nvSpPr>
        <p:spPr>
          <a:xfrm>
            <a:off x="457200" y="1448598"/>
            <a:ext cx="8229600" cy="1470025"/>
          </a:xfrm>
          <a:ln>
            <a:noFill/>
          </a:ln>
        </p:spPr>
        <p:txBody>
          <a:bodyPr>
            <a:noAutofit/>
          </a:bodyPr>
          <a:lstStyle/>
          <a:p>
            <a:r>
              <a:rPr lang="ru-RU" sz="4400" b="1" dirty="0">
                <a:solidFill>
                  <a:schemeClr val="accent4">
                    <a:lumMod val="50000"/>
                  </a:schemeClr>
                </a:solidFill>
              </a:rPr>
              <a:t>ЧТО НАДО ЗНАТЬ </a:t>
            </a:r>
            <a:br>
              <a:rPr lang="ru-RU" sz="4400" b="1" dirty="0">
                <a:solidFill>
                  <a:schemeClr val="accent4">
                    <a:lumMod val="50000"/>
                  </a:schemeClr>
                </a:solidFill>
              </a:rPr>
            </a:br>
            <a:r>
              <a:rPr lang="ru-RU" sz="4400" b="1" dirty="0">
                <a:solidFill>
                  <a:schemeClr val="accent4">
                    <a:lumMod val="50000"/>
                  </a:schemeClr>
                </a:solidFill>
              </a:rPr>
              <a:t>О СЕЗОННОМ </a:t>
            </a:r>
            <a:r>
              <a:rPr lang="ru-RU" sz="4400" b="1">
                <a:solidFill>
                  <a:schemeClr val="accent4">
                    <a:lumMod val="50000"/>
                  </a:schemeClr>
                </a:solidFill>
              </a:rPr>
              <a:t>ГРИППЕ?</a:t>
            </a:r>
            <a:endParaRPr lang="ru-RU" sz="4400" b="1" dirty="0">
              <a:solidFill>
                <a:schemeClr val="accent4">
                  <a:lumMod val="50000"/>
                </a:schemeClr>
              </a:solidFill>
            </a:endParaRPr>
          </a:p>
        </p:txBody>
      </p:sp>
      <p:sp>
        <p:nvSpPr>
          <p:cNvPr id="5" name="TextBox 4">
            <a:extLst>
              <a:ext uri="{FF2B5EF4-FFF2-40B4-BE49-F238E27FC236}">
                <a16:creationId xmlns:a16="http://schemas.microsoft.com/office/drawing/2014/main" id="{A07ACC4A-9293-4D35-8C4B-EC6CAC260A5B}"/>
              </a:ext>
            </a:extLst>
          </p:cNvPr>
          <p:cNvSpPr txBox="1"/>
          <p:nvPr/>
        </p:nvSpPr>
        <p:spPr>
          <a:xfrm>
            <a:off x="1043608" y="5774641"/>
            <a:ext cx="8712968" cy="523220"/>
          </a:xfrm>
          <a:prstGeom prst="rect">
            <a:avLst/>
          </a:prstGeom>
          <a:noFill/>
        </p:spPr>
        <p:txBody>
          <a:bodyPr wrap="square" rtlCol="0">
            <a:spAutoFit/>
          </a:bodyPr>
          <a:lstStyle/>
          <a:p>
            <a:r>
              <a:rPr lang="ru-RU" sz="2800" b="1" dirty="0">
                <a:latin typeface="+mj-lt"/>
              </a:rPr>
              <a:t>ГБУЗ ПК «Центр медицинской профилактики» </a:t>
            </a:r>
          </a:p>
        </p:txBody>
      </p:sp>
      <p:sp>
        <p:nvSpPr>
          <p:cNvPr id="2" name="TextBox 1">
            <a:extLst>
              <a:ext uri="{FF2B5EF4-FFF2-40B4-BE49-F238E27FC236}">
                <a16:creationId xmlns:a16="http://schemas.microsoft.com/office/drawing/2014/main" id="{F50619EC-60F6-4820-89A4-4FF2D2BD3810}"/>
              </a:ext>
            </a:extLst>
          </p:cNvPr>
          <p:cNvSpPr txBox="1"/>
          <p:nvPr/>
        </p:nvSpPr>
        <p:spPr>
          <a:xfrm>
            <a:off x="4211960" y="6297861"/>
            <a:ext cx="3607714" cy="369332"/>
          </a:xfrm>
          <a:prstGeom prst="rect">
            <a:avLst/>
          </a:prstGeom>
          <a:noFill/>
        </p:spPr>
        <p:txBody>
          <a:bodyPr wrap="square" rtlCol="0">
            <a:spAutoFit/>
          </a:bodyPr>
          <a:lstStyle/>
          <a:p>
            <a:r>
              <a:rPr lang="ru-RU" b="1" dirty="0"/>
              <a:t>2020 год</a:t>
            </a:r>
          </a:p>
        </p:txBody>
      </p:sp>
      <p:pic>
        <p:nvPicPr>
          <p:cNvPr id="8" name="Рисунок 7">
            <a:extLst>
              <a:ext uri="{FF2B5EF4-FFF2-40B4-BE49-F238E27FC236}">
                <a16:creationId xmlns:a16="http://schemas.microsoft.com/office/drawing/2014/main" id="{A6B3C6E7-4587-463D-8E37-D6ABBE1C6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212975"/>
            <a:ext cx="5123330" cy="256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047D9-7B1C-47E6-9134-C05D099DA9CE}"/>
              </a:ext>
            </a:extLst>
          </p:cNvPr>
          <p:cNvSpPr txBox="1"/>
          <p:nvPr/>
        </p:nvSpPr>
        <p:spPr>
          <a:xfrm>
            <a:off x="1419851" y="190261"/>
            <a:ext cx="6749916" cy="1077218"/>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НЕСПЕЦИФИЧЕСКАЯ ПРОФИЛАКТИКА</a:t>
            </a:r>
          </a:p>
        </p:txBody>
      </p:sp>
      <p:graphicFrame>
        <p:nvGraphicFramePr>
          <p:cNvPr id="2" name="Схема 1">
            <a:extLst>
              <a:ext uri="{FF2B5EF4-FFF2-40B4-BE49-F238E27FC236}">
                <a16:creationId xmlns:a16="http://schemas.microsoft.com/office/drawing/2014/main" id="{43781413-E994-4BF8-A40F-84EA6B07347D}"/>
              </a:ext>
            </a:extLst>
          </p:cNvPr>
          <p:cNvGraphicFramePr/>
          <p:nvPr>
            <p:extLst>
              <p:ext uri="{D42A27DB-BD31-4B8C-83A1-F6EECF244321}">
                <p14:modId xmlns:p14="http://schemas.microsoft.com/office/powerpoint/2010/main" val="1194318920"/>
              </p:ext>
            </p:extLst>
          </p:nvPr>
        </p:nvGraphicFramePr>
        <p:xfrm>
          <a:off x="227216" y="1317247"/>
          <a:ext cx="5472608" cy="260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a:extLst>
              <a:ext uri="{FF2B5EF4-FFF2-40B4-BE49-F238E27FC236}">
                <a16:creationId xmlns:a16="http://schemas.microsoft.com/office/drawing/2014/main" id="{8B77E2DD-8284-4A99-BFDA-0513F620B176}"/>
              </a:ext>
            </a:extLst>
          </p:cNvPr>
          <p:cNvGraphicFramePr/>
          <p:nvPr>
            <p:extLst>
              <p:ext uri="{D42A27DB-BD31-4B8C-83A1-F6EECF244321}">
                <p14:modId xmlns:p14="http://schemas.microsoft.com/office/powerpoint/2010/main" val="251349176"/>
              </p:ext>
            </p:extLst>
          </p:nvPr>
        </p:nvGraphicFramePr>
        <p:xfrm>
          <a:off x="227216" y="4059675"/>
          <a:ext cx="5472608" cy="2608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Рисунок 7">
            <a:extLst>
              <a:ext uri="{FF2B5EF4-FFF2-40B4-BE49-F238E27FC236}">
                <a16:creationId xmlns:a16="http://schemas.microsoft.com/office/drawing/2014/main" id="{B76E8C09-0762-4372-8ACC-BE3B5F263E2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1560" y="1412332"/>
            <a:ext cx="1344935" cy="1080327"/>
          </a:xfrm>
          <a:prstGeom prst="rect">
            <a:avLst/>
          </a:prstGeom>
        </p:spPr>
      </p:pic>
      <p:pic>
        <p:nvPicPr>
          <p:cNvPr id="10" name="Рисунок 9">
            <a:extLst>
              <a:ext uri="{FF2B5EF4-FFF2-40B4-BE49-F238E27FC236}">
                <a16:creationId xmlns:a16="http://schemas.microsoft.com/office/drawing/2014/main" id="{2E19E5FF-49C3-4079-8199-C86566C814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3602" y="2716181"/>
            <a:ext cx="1800200" cy="1198933"/>
          </a:xfrm>
          <a:prstGeom prst="rect">
            <a:avLst/>
          </a:prstGeom>
        </p:spPr>
      </p:pic>
      <p:pic>
        <p:nvPicPr>
          <p:cNvPr id="12" name="Рисунок 11">
            <a:extLst>
              <a:ext uri="{FF2B5EF4-FFF2-40B4-BE49-F238E27FC236}">
                <a16:creationId xmlns:a16="http://schemas.microsoft.com/office/drawing/2014/main" id="{E19A6530-086D-4B6A-89B9-395F69F590E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226" y="4116205"/>
            <a:ext cx="1224136" cy="1095373"/>
          </a:xfrm>
          <a:prstGeom prst="rect">
            <a:avLst/>
          </a:prstGeom>
        </p:spPr>
      </p:pic>
      <p:pic>
        <p:nvPicPr>
          <p:cNvPr id="14" name="Рисунок 13">
            <a:extLst>
              <a:ext uri="{FF2B5EF4-FFF2-40B4-BE49-F238E27FC236}">
                <a16:creationId xmlns:a16="http://schemas.microsoft.com/office/drawing/2014/main" id="{E0CA1E2C-31D0-48F4-8823-9FEF48E8FDA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3194" y="5486439"/>
            <a:ext cx="1800200" cy="1181300"/>
          </a:xfrm>
          <a:prstGeom prst="rect">
            <a:avLst/>
          </a:prstGeom>
        </p:spPr>
      </p:pic>
      <p:pic>
        <p:nvPicPr>
          <p:cNvPr id="16" name="Рисунок 15">
            <a:extLst>
              <a:ext uri="{FF2B5EF4-FFF2-40B4-BE49-F238E27FC236}">
                <a16:creationId xmlns:a16="http://schemas.microsoft.com/office/drawing/2014/main" id="{5A9FB23F-5B4F-4576-97D0-0D1D43F3988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85238" y="1566519"/>
            <a:ext cx="3285601" cy="4986312"/>
          </a:xfrm>
          <a:prstGeom prst="rect">
            <a:avLst/>
          </a:prstGeom>
        </p:spPr>
      </p:pic>
      <p:pic>
        <p:nvPicPr>
          <p:cNvPr id="5" name="Рисунок 4" descr="c9d4a09dd166082a25e9ac2afdf9e8da.png">
            <a:extLst>
              <a:ext uri="{FF2B5EF4-FFF2-40B4-BE49-F238E27FC236}">
                <a16:creationId xmlns:a16="http://schemas.microsoft.com/office/drawing/2014/main" id="{F6C47479-207C-488B-A006-AA66B9FBE54F}"/>
              </a:ext>
            </a:extLst>
          </p:cNvPr>
          <p:cNvPicPr>
            <a:picLocks noChangeAspect="1"/>
          </p:cNvPicPr>
          <p:nvPr/>
        </p:nvPicPr>
        <p:blipFill>
          <a:blip r:embed="rId18" cstate="print"/>
          <a:stretch>
            <a:fillRect/>
          </a:stretch>
        </p:blipFill>
        <p:spPr>
          <a:xfrm>
            <a:off x="8226272" y="166768"/>
            <a:ext cx="725346" cy="584775"/>
          </a:xfrm>
          <a:prstGeom prst="rect">
            <a:avLst/>
          </a:prstGeom>
        </p:spPr>
      </p:pic>
      <p:pic>
        <p:nvPicPr>
          <p:cNvPr id="6" name="Рисунок 5" descr="unnamed.png">
            <a:extLst>
              <a:ext uri="{FF2B5EF4-FFF2-40B4-BE49-F238E27FC236}">
                <a16:creationId xmlns:a16="http://schemas.microsoft.com/office/drawing/2014/main" id="{C2504C2B-7925-4220-A28D-43296032F264}"/>
              </a:ext>
            </a:extLst>
          </p:cNvPr>
          <p:cNvPicPr>
            <a:picLocks noChangeAspect="1"/>
          </p:cNvPicPr>
          <p:nvPr/>
        </p:nvPicPr>
        <p:blipFill>
          <a:blip r:embed="rId19"/>
          <a:stretch>
            <a:fillRect/>
          </a:stretch>
        </p:blipFill>
        <p:spPr>
          <a:xfrm>
            <a:off x="179512" y="190261"/>
            <a:ext cx="1240339" cy="584775"/>
          </a:xfrm>
          <a:prstGeom prst="rect">
            <a:avLst/>
          </a:prstGeom>
        </p:spPr>
      </p:pic>
    </p:spTree>
    <p:extLst>
      <p:ext uri="{BB962C8B-B14F-4D97-AF65-F5344CB8AC3E}">
        <p14:creationId xmlns:p14="http://schemas.microsoft.com/office/powerpoint/2010/main" val="218274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719BB5-EBBD-4B24-89D0-2CE40A55D403}"/>
              </a:ext>
            </a:extLst>
          </p:cNvPr>
          <p:cNvSpPr txBox="1"/>
          <p:nvPr/>
        </p:nvSpPr>
        <p:spPr>
          <a:xfrm>
            <a:off x="1187624" y="190261"/>
            <a:ext cx="7038648" cy="58477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ЕСЛИ ЗАБОЛЕЛИ</a:t>
            </a:r>
          </a:p>
        </p:txBody>
      </p:sp>
      <p:pic>
        <p:nvPicPr>
          <p:cNvPr id="7" name="Рисунок 6">
            <a:extLst>
              <a:ext uri="{FF2B5EF4-FFF2-40B4-BE49-F238E27FC236}">
                <a16:creationId xmlns:a16="http://schemas.microsoft.com/office/drawing/2014/main" id="{90341034-A1EE-4D7B-92AA-4C292D306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330" y="964287"/>
            <a:ext cx="6207339" cy="2642592"/>
          </a:xfrm>
          <a:prstGeom prst="rect">
            <a:avLst/>
          </a:prstGeom>
        </p:spPr>
      </p:pic>
      <p:pic>
        <p:nvPicPr>
          <p:cNvPr id="9" name="Рисунок 8">
            <a:extLst>
              <a:ext uri="{FF2B5EF4-FFF2-40B4-BE49-F238E27FC236}">
                <a16:creationId xmlns:a16="http://schemas.microsoft.com/office/drawing/2014/main" id="{981AD92E-F319-4A7A-87DF-A64C7C617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329" y="3823068"/>
            <a:ext cx="6207339" cy="2833785"/>
          </a:xfrm>
          <a:prstGeom prst="rect">
            <a:avLst/>
          </a:prstGeom>
        </p:spPr>
      </p:pic>
      <p:pic>
        <p:nvPicPr>
          <p:cNvPr id="2" name="Рисунок 1" descr="unnamed.png">
            <a:extLst>
              <a:ext uri="{FF2B5EF4-FFF2-40B4-BE49-F238E27FC236}">
                <a16:creationId xmlns:a16="http://schemas.microsoft.com/office/drawing/2014/main" id="{345B6272-9871-46AF-8A21-785C5EA67196}"/>
              </a:ext>
            </a:extLst>
          </p:cNvPr>
          <p:cNvPicPr>
            <a:picLocks noChangeAspect="1"/>
          </p:cNvPicPr>
          <p:nvPr/>
        </p:nvPicPr>
        <p:blipFill>
          <a:blip r:embed="rId5"/>
          <a:stretch>
            <a:fillRect/>
          </a:stretch>
        </p:blipFill>
        <p:spPr>
          <a:xfrm>
            <a:off x="227990" y="190260"/>
            <a:ext cx="1240339" cy="584775"/>
          </a:xfrm>
          <a:prstGeom prst="rect">
            <a:avLst/>
          </a:prstGeom>
        </p:spPr>
      </p:pic>
      <p:pic>
        <p:nvPicPr>
          <p:cNvPr id="3" name="Рисунок 2" descr="c9d4a09dd166082a25e9ac2afdf9e8da.png">
            <a:extLst>
              <a:ext uri="{FF2B5EF4-FFF2-40B4-BE49-F238E27FC236}">
                <a16:creationId xmlns:a16="http://schemas.microsoft.com/office/drawing/2014/main" id="{0F6DEF8D-967A-400C-A57C-422B9B334EEB}"/>
              </a:ext>
            </a:extLst>
          </p:cNvPr>
          <p:cNvPicPr>
            <a:picLocks noChangeAspect="1"/>
          </p:cNvPicPr>
          <p:nvPr/>
        </p:nvPicPr>
        <p:blipFill>
          <a:blip r:embed="rId6" cstate="print"/>
          <a:stretch>
            <a:fillRect/>
          </a:stretch>
        </p:blipFill>
        <p:spPr>
          <a:xfrm>
            <a:off x="8250047" y="190259"/>
            <a:ext cx="725346" cy="584775"/>
          </a:xfrm>
          <a:prstGeom prst="rect">
            <a:avLst/>
          </a:prstGeom>
        </p:spPr>
      </p:pic>
    </p:spTree>
    <p:extLst>
      <p:ext uri="{BB962C8B-B14F-4D97-AF65-F5344CB8AC3E}">
        <p14:creationId xmlns:p14="http://schemas.microsoft.com/office/powerpoint/2010/main" val="363207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unnamed.png">
            <a:extLst>
              <a:ext uri="{FF2B5EF4-FFF2-40B4-BE49-F238E27FC236}">
                <a16:creationId xmlns:a16="http://schemas.microsoft.com/office/drawing/2014/main" id="{E13838EF-C9BE-4101-AB8A-D29B8E44FD19}"/>
              </a:ext>
            </a:extLst>
          </p:cNvPr>
          <p:cNvPicPr>
            <a:picLocks noChangeAspect="1"/>
          </p:cNvPicPr>
          <p:nvPr/>
        </p:nvPicPr>
        <p:blipFill>
          <a:blip r:embed="rId3"/>
          <a:stretch>
            <a:fillRect/>
          </a:stretch>
        </p:blipFill>
        <p:spPr>
          <a:xfrm>
            <a:off x="179512" y="262811"/>
            <a:ext cx="1240339" cy="584775"/>
          </a:xfrm>
          <a:prstGeom prst="rect">
            <a:avLst/>
          </a:prstGeom>
        </p:spPr>
      </p:pic>
      <p:pic>
        <p:nvPicPr>
          <p:cNvPr id="5" name="Рисунок 4">
            <a:extLst>
              <a:ext uri="{FF2B5EF4-FFF2-40B4-BE49-F238E27FC236}">
                <a16:creationId xmlns:a16="http://schemas.microsoft.com/office/drawing/2014/main" id="{5F0BD50A-CB9E-4549-A08C-8F21E91CD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087" y="1273486"/>
            <a:ext cx="6607297" cy="4311028"/>
          </a:xfrm>
          <a:prstGeom prst="rect">
            <a:avLst/>
          </a:prstGeom>
        </p:spPr>
      </p:pic>
      <p:pic>
        <p:nvPicPr>
          <p:cNvPr id="7" name="Рисунок 6" descr="c9d4a09dd166082a25e9ac2afdf9e8da.png">
            <a:extLst>
              <a:ext uri="{FF2B5EF4-FFF2-40B4-BE49-F238E27FC236}">
                <a16:creationId xmlns:a16="http://schemas.microsoft.com/office/drawing/2014/main" id="{923399D7-86E6-4310-B895-B55E86B2A2AA}"/>
              </a:ext>
            </a:extLst>
          </p:cNvPr>
          <p:cNvPicPr>
            <a:picLocks noChangeAspect="1"/>
          </p:cNvPicPr>
          <p:nvPr/>
        </p:nvPicPr>
        <p:blipFill>
          <a:blip r:embed="rId5" cstate="print"/>
          <a:stretch>
            <a:fillRect/>
          </a:stretch>
        </p:blipFill>
        <p:spPr>
          <a:xfrm>
            <a:off x="8199496" y="262810"/>
            <a:ext cx="725346" cy="584775"/>
          </a:xfrm>
          <a:prstGeom prst="rect">
            <a:avLst/>
          </a:prstGeom>
        </p:spPr>
      </p:pic>
      <p:sp>
        <p:nvSpPr>
          <p:cNvPr id="9" name="TextBox 8">
            <a:extLst>
              <a:ext uri="{FF2B5EF4-FFF2-40B4-BE49-F238E27FC236}">
                <a16:creationId xmlns:a16="http://schemas.microsoft.com/office/drawing/2014/main" id="{814D43BA-DD89-4E06-92C0-328A6C3FC6E6}"/>
              </a:ext>
            </a:extLst>
          </p:cNvPr>
          <p:cNvSpPr txBox="1"/>
          <p:nvPr/>
        </p:nvSpPr>
        <p:spPr>
          <a:xfrm>
            <a:off x="1419851" y="309615"/>
            <a:ext cx="6608533" cy="58477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СПАСИБО ЗА ВНИМАНИЕ!</a:t>
            </a:r>
          </a:p>
        </p:txBody>
      </p:sp>
      <p:pic>
        <p:nvPicPr>
          <p:cNvPr id="12" name="Рисунок 11">
            <a:extLst>
              <a:ext uri="{FF2B5EF4-FFF2-40B4-BE49-F238E27FC236}">
                <a16:creationId xmlns:a16="http://schemas.microsoft.com/office/drawing/2014/main" id="{52641C0A-8ECA-4CBE-8132-F1D2B03874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9852" y="6010414"/>
            <a:ext cx="6608532" cy="640844"/>
          </a:xfrm>
          <a:prstGeom prst="rect">
            <a:avLst/>
          </a:prstGeom>
        </p:spPr>
      </p:pic>
    </p:spTree>
    <p:extLst>
      <p:ext uri="{BB962C8B-B14F-4D97-AF65-F5344CB8AC3E}">
        <p14:creationId xmlns:p14="http://schemas.microsoft.com/office/powerpoint/2010/main" val="380698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042A9A2-7FC2-4DB1-8552-67496DF44A20}"/>
              </a:ext>
            </a:extLst>
          </p:cNvPr>
          <p:cNvSpPr txBox="1"/>
          <p:nvPr/>
        </p:nvSpPr>
        <p:spPr>
          <a:xfrm>
            <a:off x="1187624" y="404664"/>
            <a:ext cx="6912768" cy="58477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ОПРЕДЕЛЕНИЕ</a:t>
            </a:r>
          </a:p>
        </p:txBody>
      </p:sp>
      <p:sp>
        <p:nvSpPr>
          <p:cNvPr id="2" name="TextBox 1">
            <a:extLst>
              <a:ext uri="{FF2B5EF4-FFF2-40B4-BE49-F238E27FC236}">
                <a16:creationId xmlns:a16="http://schemas.microsoft.com/office/drawing/2014/main" id="{C6964EDA-FDFA-494E-B218-7C82A36F06D8}"/>
              </a:ext>
            </a:extLst>
          </p:cNvPr>
          <p:cNvSpPr txBox="1"/>
          <p:nvPr/>
        </p:nvSpPr>
        <p:spPr>
          <a:xfrm>
            <a:off x="1079612" y="1340768"/>
            <a:ext cx="7560840" cy="830997"/>
          </a:xfrm>
          <a:prstGeom prst="rect">
            <a:avLst/>
          </a:prstGeom>
          <a:noFill/>
        </p:spPr>
        <p:txBody>
          <a:bodyPr wrap="square" rtlCol="0">
            <a:spAutoFit/>
          </a:bodyPr>
          <a:lstStyle/>
          <a:p>
            <a:r>
              <a:rPr lang="ru-RU" sz="2400" dirty="0"/>
              <a:t>ГРИПП - это инфекционное заболевание, возбудителем которого является вирус</a:t>
            </a:r>
          </a:p>
        </p:txBody>
      </p:sp>
      <p:pic>
        <p:nvPicPr>
          <p:cNvPr id="7" name="Рисунок 6">
            <a:extLst>
              <a:ext uri="{FF2B5EF4-FFF2-40B4-BE49-F238E27FC236}">
                <a16:creationId xmlns:a16="http://schemas.microsoft.com/office/drawing/2014/main" id="{6B8A7F01-9E96-46D4-830A-42ED46C9F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523094"/>
            <a:ext cx="7344816" cy="4053883"/>
          </a:xfrm>
          <a:prstGeom prst="rect">
            <a:avLst/>
          </a:prstGeom>
        </p:spPr>
      </p:pic>
      <p:pic>
        <p:nvPicPr>
          <p:cNvPr id="3" name="Рисунок 2" descr="unnamed.png">
            <a:extLst>
              <a:ext uri="{FF2B5EF4-FFF2-40B4-BE49-F238E27FC236}">
                <a16:creationId xmlns:a16="http://schemas.microsoft.com/office/drawing/2014/main" id="{46AFEA40-3037-49F7-AFB8-A62CEDD3C661}"/>
              </a:ext>
            </a:extLst>
          </p:cNvPr>
          <p:cNvPicPr>
            <a:picLocks noChangeAspect="1"/>
          </p:cNvPicPr>
          <p:nvPr/>
        </p:nvPicPr>
        <p:blipFill>
          <a:blip r:embed="rId4"/>
          <a:stretch>
            <a:fillRect/>
          </a:stretch>
        </p:blipFill>
        <p:spPr>
          <a:xfrm>
            <a:off x="107504" y="404664"/>
            <a:ext cx="1240339" cy="584775"/>
          </a:xfrm>
          <a:prstGeom prst="rect">
            <a:avLst/>
          </a:prstGeom>
        </p:spPr>
      </p:pic>
      <p:pic>
        <p:nvPicPr>
          <p:cNvPr id="4" name="Рисунок 3" descr="c9d4a09dd166082a25e9ac2afdf9e8da.png">
            <a:extLst>
              <a:ext uri="{FF2B5EF4-FFF2-40B4-BE49-F238E27FC236}">
                <a16:creationId xmlns:a16="http://schemas.microsoft.com/office/drawing/2014/main" id="{A06307EF-EDF8-4ACA-A441-24DD0CB175B0}"/>
              </a:ext>
            </a:extLst>
          </p:cNvPr>
          <p:cNvPicPr>
            <a:picLocks noChangeAspect="1"/>
          </p:cNvPicPr>
          <p:nvPr/>
        </p:nvPicPr>
        <p:blipFill>
          <a:blip r:embed="rId5" cstate="print"/>
          <a:stretch>
            <a:fillRect/>
          </a:stretch>
        </p:blipFill>
        <p:spPr>
          <a:xfrm>
            <a:off x="8169767" y="421716"/>
            <a:ext cx="725346" cy="584775"/>
          </a:xfrm>
          <a:prstGeom prst="rect">
            <a:avLst/>
          </a:prstGeom>
        </p:spPr>
      </p:pic>
    </p:spTree>
    <p:extLst>
      <p:ext uri="{BB962C8B-B14F-4D97-AF65-F5344CB8AC3E}">
        <p14:creationId xmlns:p14="http://schemas.microsoft.com/office/powerpoint/2010/main" val="351433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0C941B-941A-4286-8B28-0C0C770F19C8}"/>
              </a:ext>
            </a:extLst>
          </p:cNvPr>
          <p:cNvSpPr txBox="1"/>
          <p:nvPr/>
        </p:nvSpPr>
        <p:spPr>
          <a:xfrm>
            <a:off x="1187624" y="188640"/>
            <a:ext cx="6999516" cy="58477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СИМПТОМЫ ГРИППА</a:t>
            </a:r>
          </a:p>
        </p:txBody>
      </p:sp>
      <p:pic>
        <p:nvPicPr>
          <p:cNvPr id="9" name="Рисунок 8">
            <a:extLst>
              <a:ext uri="{FF2B5EF4-FFF2-40B4-BE49-F238E27FC236}">
                <a16:creationId xmlns:a16="http://schemas.microsoft.com/office/drawing/2014/main" id="{FF38DAE8-A60D-461D-9831-82C540082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980728"/>
            <a:ext cx="7272808" cy="2915485"/>
          </a:xfrm>
          <a:prstGeom prst="rect">
            <a:avLst/>
          </a:prstGeom>
        </p:spPr>
      </p:pic>
      <p:pic>
        <p:nvPicPr>
          <p:cNvPr id="12" name="Рисунок 11">
            <a:extLst>
              <a:ext uri="{FF2B5EF4-FFF2-40B4-BE49-F238E27FC236}">
                <a16:creationId xmlns:a16="http://schemas.microsoft.com/office/drawing/2014/main" id="{29124412-4A4E-4A5B-A5B4-670675D6B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4036130"/>
            <a:ext cx="7272808" cy="2647950"/>
          </a:xfrm>
          <a:prstGeom prst="rect">
            <a:avLst/>
          </a:prstGeom>
        </p:spPr>
      </p:pic>
      <p:pic>
        <p:nvPicPr>
          <p:cNvPr id="2" name="Рисунок 1" descr="unnamed.png">
            <a:extLst>
              <a:ext uri="{FF2B5EF4-FFF2-40B4-BE49-F238E27FC236}">
                <a16:creationId xmlns:a16="http://schemas.microsoft.com/office/drawing/2014/main" id="{6D68E13C-2BF4-4A6A-942E-BE02CBFDD59B}"/>
              </a:ext>
            </a:extLst>
          </p:cNvPr>
          <p:cNvPicPr>
            <a:picLocks noChangeAspect="1"/>
          </p:cNvPicPr>
          <p:nvPr/>
        </p:nvPicPr>
        <p:blipFill>
          <a:blip r:embed="rId5"/>
          <a:stretch>
            <a:fillRect/>
          </a:stretch>
        </p:blipFill>
        <p:spPr>
          <a:xfrm>
            <a:off x="179512" y="188640"/>
            <a:ext cx="1240339" cy="584775"/>
          </a:xfrm>
          <a:prstGeom prst="rect">
            <a:avLst/>
          </a:prstGeom>
        </p:spPr>
      </p:pic>
      <p:pic>
        <p:nvPicPr>
          <p:cNvPr id="3" name="Рисунок 2" descr="c9d4a09dd166082a25e9ac2afdf9e8da.png">
            <a:extLst>
              <a:ext uri="{FF2B5EF4-FFF2-40B4-BE49-F238E27FC236}">
                <a16:creationId xmlns:a16="http://schemas.microsoft.com/office/drawing/2014/main" id="{301E4191-A4B1-422B-8753-858B2620D8D5}"/>
              </a:ext>
            </a:extLst>
          </p:cNvPr>
          <p:cNvPicPr>
            <a:picLocks noChangeAspect="1"/>
          </p:cNvPicPr>
          <p:nvPr/>
        </p:nvPicPr>
        <p:blipFill>
          <a:blip r:embed="rId6" cstate="print"/>
          <a:stretch>
            <a:fillRect/>
          </a:stretch>
        </p:blipFill>
        <p:spPr>
          <a:xfrm>
            <a:off x="8187140" y="197780"/>
            <a:ext cx="725346" cy="584775"/>
          </a:xfrm>
          <a:prstGeom prst="rect">
            <a:avLst/>
          </a:prstGeom>
        </p:spPr>
      </p:pic>
    </p:spTree>
    <p:extLst>
      <p:ext uri="{BB962C8B-B14F-4D97-AF65-F5344CB8AC3E}">
        <p14:creationId xmlns:p14="http://schemas.microsoft.com/office/powerpoint/2010/main" val="25514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042A9A2-7FC2-4DB1-8552-67496DF44A20}"/>
              </a:ext>
            </a:extLst>
          </p:cNvPr>
          <p:cNvSpPr txBox="1"/>
          <p:nvPr/>
        </p:nvSpPr>
        <p:spPr>
          <a:xfrm>
            <a:off x="1187624" y="262812"/>
            <a:ext cx="6973855" cy="58477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ЧТО ДЕЛАТЬ?</a:t>
            </a:r>
          </a:p>
        </p:txBody>
      </p:sp>
      <p:sp>
        <p:nvSpPr>
          <p:cNvPr id="4" name="TextBox 3">
            <a:extLst>
              <a:ext uri="{FF2B5EF4-FFF2-40B4-BE49-F238E27FC236}">
                <a16:creationId xmlns:a16="http://schemas.microsoft.com/office/drawing/2014/main" id="{F0544782-11CC-4267-A034-5F0BD1BA8C7E}"/>
              </a:ext>
            </a:extLst>
          </p:cNvPr>
          <p:cNvSpPr txBox="1"/>
          <p:nvPr/>
        </p:nvSpPr>
        <p:spPr>
          <a:xfrm>
            <a:off x="6555289" y="6453336"/>
            <a:ext cx="2331536" cy="307777"/>
          </a:xfrm>
          <a:prstGeom prst="rect">
            <a:avLst/>
          </a:prstGeom>
          <a:noFill/>
        </p:spPr>
        <p:txBody>
          <a:bodyPr wrap="none" rtlCol="0">
            <a:spAutoFit/>
          </a:bodyPr>
          <a:lstStyle/>
          <a:p>
            <a:r>
              <a:rPr lang="ru-RU" sz="1400" dirty="0"/>
              <a:t>Источник: Роспотребнадзор</a:t>
            </a:r>
          </a:p>
        </p:txBody>
      </p:sp>
      <p:pic>
        <p:nvPicPr>
          <p:cNvPr id="5" name="Рисунок 4">
            <a:extLst>
              <a:ext uri="{FF2B5EF4-FFF2-40B4-BE49-F238E27FC236}">
                <a16:creationId xmlns:a16="http://schemas.microsoft.com/office/drawing/2014/main" id="{C094B045-2EB8-4142-8B84-384CAF585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99" y="1166381"/>
            <a:ext cx="4121877" cy="1512168"/>
          </a:xfrm>
          <a:prstGeom prst="rect">
            <a:avLst/>
          </a:prstGeom>
        </p:spPr>
      </p:pic>
      <p:pic>
        <p:nvPicPr>
          <p:cNvPr id="7" name="Рисунок 6">
            <a:extLst>
              <a:ext uri="{FF2B5EF4-FFF2-40B4-BE49-F238E27FC236}">
                <a16:creationId xmlns:a16="http://schemas.microsoft.com/office/drawing/2014/main" id="{D249C41F-208C-4498-93FA-82FBF4F0E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997342"/>
            <a:ext cx="3894074" cy="1560343"/>
          </a:xfrm>
          <a:prstGeom prst="rect">
            <a:avLst/>
          </a:prstGeom>
        </p:spPr>
      </p:pic>
      <p:pic>
        <p:nvPicPr>
          <p:cNvPr id="9" name="Рисунок 8">
            <a:extLst>
              <a:ext uri="{FF2B5EF4-FFF2-40B4-BE49-F238E27FC236}">
                <a16:creationId xmlns:a16="http://schemas.microsoft.com/office/drawing/2014/main" id="{70940A12-A229-4914-A8CA-5B96790D9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99" y="4876479"/>
            <a:ext cx="4121877" cy="1441976"/>
          </a:xfrm>
          <a:prstGeom prst="rect">
            <a:avLst/>
          </a:prstGeom>
        </p:spPr>
      </p:pic>
      <p:pic>
        <p:nvPicPr>
          <p:cNvPr id="2" name="Рисунок 1" descr="unnamed.png">
            <a:extLst>
              <a:ext uri="{FF2B5EF4-FFF2-40B4-BE49-F238E27FC236}">
                <a16:creationId xmlns:a16="http://schemas.microsoft.com/office/drawing/2014/main" id="{181EA28B-7C2D-4747-82BC-88C4B3195B3D}"/>
              </a:ext>
            </a:extLst>
          </p:cNvPr>
          <p:cNvPicPr>
            <a:picLocks noChangeAspect="1"/>
          </p:cNvPicPr>
          <p:nvPr/>
        </p:nvPicPr>
        <p:blipFill>
          <a:blip r:embed="rId6"/>
          <a:stretch>
            <a:fillRect/>
          </a:stretch>
        </p:blipFill>
        <p:spPr>
          <a:xfrm>
            <a:off x="179512" y="262811"/>
            <a:ext cx="1240339" cy="584775"/>
          </a:xfrm>
          <a:prstGeom prst="rect">
            <a:avLst/>
          </a:prstGeom>
        </p:spPr>
      </p:pic>
      <p:pic>
        <p:nvPicPr>
          <p:cNvPr id="3" name="Рисунок 2" descr="c9d4a09dd166082a25e9ac2afdf9e8da.png">
            <a:extLst>
              <a:ext uri="{FF2B5EF4-FFF2-40B4-BE49-F238E27FC236}">
                <a16:creationId xmlns:a16="http://schemas.microsoft.com/office/drawing/2014/main" id="{865CCB5D-34B3-4406-9D5C-7DB6DCB9D839}"/>
              </a:ext>
            </a:extLst>
          </p:cNvPr>
          <p:cNvPicPr>
            <a:picLocks noChangeAspect="1"/>
          </p:cNvPicPr>
          <p:nvPr/>
        </p:nvPicPr>
        <p:blipFill>
          <a:blip r:embed="rId7" cstate="print"/>
          <a:stretch>
            <a:fillRect/>
          </a:stretch>
        </p:blipFill>
        <p:spPr>
          <a:xfrm>
            <a:off x="8161479" y="262810"/>
            <a:ext cx="725346" cy="584775"/>
          </a:xfrm>
          <a:prstGeom prst="rect">
            <a:avLst/>
          </a:prstGeom>
        </p:spPr>
      </p:pic>
    </p:spTree>
    <p:extLst>
      <p:ext uri="{BB962C8B-B14F-4D97-AF65-F5344CB8AC3E}">
        <p14:creationId xmlns:p14="http://schemas.microsoft.com/office/powerpoint/2010/main" val="254458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042A9A2-7FC2-4DB1-8552-67496DF44A20}"/>
              </a:ext>
            </a:extLst>
          </p:cNvPr>
          <p:cNvSpPr txBox="1"/>
          <p:nvPr/>
        </p:nvSpPr>
        <p:spPr>
          <a:xfrm>
            <a:off x="1187624" y="304272"/>
            <a:ext cx="6982143" cy="58477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ЧЕМ ОПАСЕН ГРИПП ДЛЯ ДЕТЕЙ?</a:t>
            </a:r>
          </a:p>
        </p:txBody>
      </p:sp>
      <p:pic>
        <p:nvPicPr>
          <p:cNvPr id="6" name="Рисунок 5">
            <a:extLst>
              <a:ext uri="{FF2B5EF4-FFF2-40B4-BE49-F238E27FC236}">
                <a16:creationId xmlns:a16="http://schemas.microsoft.com/office/drawing/2014/main" id="{94778E42-BA41-4BEB-B348-EB7F4A46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1556792"/>
            <a:ext cx="2738614" cy="2016224"/>
          </a:xfrm>
          <a:prstGeom prst="rect">
            <a:avLst/>
          </a:prstGeom>
        </p:spPr>
      </p:pic>
      <p:pic>
        <p:nvPicPr>
          <p:cNvPr id="12" name="Рисунок 11">
            <a:extLst>
              <a:ext uri="{FF2B5EF4-FFF2-40B4-BE49-F238E27FC236}">
                <a16:creationId xmlns:a16="http://schemas.microsoft.com/office/drawing/2014/main" id="{464CC104-6924-420F-AB0D-5D091A3C37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412776"/>
            <a:ext cx="2304256" cy="2320092"/>
          </a:xfrm>
          <a:prstGeom prst="rect">
            <a:avLst/>
          </a:prstGeom>
        </p:spPr>
      </p:pic>
      <p:pic>
        <p:nvPicPr>
          <p:cNvPr id="14" name="Рисунок 13">
            <a:extLst>
              <a:ext uri="{FF2B5EF4-FFF2-40B4-BE49-F238E27FC236}">
                <a16:creationId xmlns:a16="http://schemas.microsoft.com/office/drawing/2014/main" id="{D7A1C9E2-7F23-4843-8143-804762E0E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0750" y="4070854"/>
            <a:ext cx="4901530" cy="2450765"/>
          </a:xfrm>
          <a:prstGeom prst="rect">
            <a:avLst/>
          </a:prstGeom>
        </p:spPr>
      </p:pic>
      <p:pic>
        <p:nvPicPr>
          <p:cNvPr id="2" name="Рисунок 1" descr="unnamed.png">
            <a:extLst>
              <a:ext uri="{FF2B5EF4-FFF2-40B4-BE49-F238E27FC236}">
                <a16:creationId xmlns:a16="http://schemas.microsoft.com/office/drawing/2014/main" id="{D8D128D7-EB16-4719-8779-D23C45273FB4}"/>
              </a:ext>
            </a:extLst>
          </p:cNvPr>
          <p:cNvPicPr>
            <a:picLocks noChangeAspect="1"/>
          </p:cNvPicPr>
          <p:nvPr/>
        </p:nvPicPr>
        <p:blipFill>
          <a:blip r:embed="rId6"/>
          <a:stretch>
            <a:fillRect/>
          </a:stretch>
        </p:blipFill>
        <p:spPr>
          <a:xfrm>
            <a:off x="179512" y="304272"/>
            <a:ext cx="1240339" cy="584775"/>
          </a:xfrm>
          <a:prstGeom prst="rect">
            <a:avLst/>
          </a:prstGeom>
        </p:spPr>
      </p:pic>
      <p:pic>
        <p:nvPicPr>
          <p:cNvPr id="3" name="Рисунок 2" descr="c9d4a09dd166082a25e9ac2afdf9e8da.png">
            <a:extLst>
              <a:ext uri="{FF2B5EF4-FFF2-40B4-BE49-F238E27FC236}">
                <a16:creationId xmlns:a16="http://schemas.microsoft.com/office/drawing/2014/main" id="{C277FCCD-A576-4118-B7DF-7552BCB5CC20}"/>
              </a:ext>
            </a:extLst>
          </p:cNvPr>
          <p:cNvPicPr>
            <a:picLocks noChangeAspect="1"/>
          </p:cNvPicPr>
          <p:nvPr/>
        </p:nvPicPr>
        <p:blipFill>
          <a:blip r:embed="rId7" cstate="print"/>
          <a:stretch>
            <a:fillRect/>
          </a:stretch>
        </p:blipFill>
        <p:spPr>
          <a:xfrm>
            <a:off x="8169767" y="342417"/>
            <a:ext cx="725346" cy="584775"/>
          </a:xfrm>
          <a:prstGeom prst="rect">
            <a:avLst/>
          </a:prstGeom>
        </p:spPr>
      </p:pic>
    </p:spTree>
    <p:extLst>
      <p:ext uri="{BB962C8B-B14F-4D97-AF65-F5344CB8AC3E}">
        <p14:creationId xmlns:p14="http://schemas.microsoft.com/office/powerpoint/2010/main" val="287982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042A9A2-7FC2-4DB1-8552-67496DF44A20}"/>
              </a:ext>
            </a:extLst>
          </p:cNvPr>
          <p:cNvSpPr txBox="1"/>
          <p:nvPr/>
        </p:nvSpPr>
        <p:spPr>
          <a:xfrm>
            <a:off x="1187624" y="404664"/>
            <a:ext cx="6982143" cy="58477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КАК ЗАЩИТИТЬ РЕБЕНКА ОТ ГРИППА?</a:t>
            </a:r>
          </a:p>
        </p:txBody>
      </p:sp>
      <p:graphicFrame>
        <p:nvGraphicFramePr>
          <p:cNvPr id="2" name="Схема 1">
            <a:extLst>
              <a:ext uri="{FF2B5EF4-FFF2-40B4-BE49-F238E27FC236}">
                <a16:creationId xmlns:a16="http://schemas.microsoft.com/office/drawing/2014/main" id="{B518BDA3-7818-4C3B-870A-20BCFA068687}"/>
              </a:ext>
            </a:extLst>
          </p:cNvPr>
          <p:cNvGraphicFramePr/>
          <p:nvPr>
            <p:extLst>
              <p:ext uri="{D42A27DB-BD31-4B8C-83A1-F6EECF244321}">
                <p14:modId xmlns:p14="http://schemas.microsoft.com/office/powerpoint/2010/main" val="206375029"/>
              </p:ext>
            </p:extLst>
          </p:nvPr>
        </p:nvGraphicFramePr>
        <p:xfrm>
          <a:off x="1182156" y="1397000"/>
          <a:ext cx="7344815"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Рисунок 2" descr="unnamed.png">
            <a:extLst>
              <a:ext uri="{FF2B5EF4-FFF2-40B4-BE49-F238E27FC236}">
                <a16:creationId xmlns:a16="http://schemas.microsoft.com/office/drawing/2014/main" id="{7BA8CF50-D0D2-4412-AB01-D98192C543FF}"/>
              </a:ext>
            </a:extLst>
          </p:cNvPr>
          <p:cNvPicPr>
            <a:picLocks noChangeAspect="1"/>
          </p:cNvPicPr>
          <p:nvPr/>
        </p:nvPicPr>
        <p:blipFill>
          <a:blip r:embed="rId8"/>
          <a:stretch>
            <a:fillRect/>
          </a:stretch>
        </p:blipFill>
        <p:spPr>
          <a:xfrm>
            <a:off x="107504" y="404663"/>
            <a:ext cx="1240339" cy="584775"/>
          </a:xfrm>
          <a:prstGeom prst="rect">
            <a:avLst/>
          </a:prstGeom>
        </p:spPr>
      </p:pic>
      <p:pic>
        <p:nvPicPr>
          <p:cNvPr id="5" name="Рисунок 4" descr="c9d4a09dd166082a25e9ac2afdf9e8da.png">
            <a:extLst>
              <a:ext uri="{FF2B5EF4-FFF2-40B4-BE49-F238E27FC236}">
                <a16:creationId xmlns:a16="http://schemas.microsoft.com/office/drawing/2014/main" id="{7911E2EC-192C-48C1-B9B6-DB8F599956D6}"/>
              </a:ext>
            </a:extLst>
          </p:cNvPr>
          <p:cNvPicPr>
            <a:picLocks noChangeAspect="1"/>
          </p:cNvPicPr>
          <p:nvPr/>
        </p:nvPicPr>
        <p:blipFill>
          <a:blip r:embed="rId9" cstate="print"/>
          <a:stretch>
            <a:fillRect/>
          </a:stretch>
        </p:blipFill>
        <p:spPr>
          <a:xfrm>
            <a:off x="8290213" y="404662"/>
            <a:ext cx="725346" cy="584775"/>
          </a:xfrm>
          <a:prstGeom prst="rect">
            <a:avLst/>
          </a:prstGeom>
        </p:spPr>
      </p:pic>
    </p:spTree>
    <p:extLst>
      <p:ext uri="{BB962C8B-B14F-4D97-AF65-F5344CB8AC3E}">
        <p14:creationId xmlns:p14="http://schemas.microsoft.com/office/powerpoint/2010/main" val="364642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042A9A2-7FC2-4DB1-8552-67496DF44A20}"/>
              </a:ext>
            </a:extLst>
          </p:cNvPr>
          <p:cNvSpPr txBox="1"/>
          <p:nvPr/>
        </p:nvSpPr>
        <p:spPr>
          <a:xfrm>
            <a:off x="1177084" y="260648"/>
            <a:ext cx="6992683" cy="1077218"/>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ПОЧЕМУ НЕ НУЖНО БОЯТЬСЯ ВАКЦИНАЦИИ?</a:t>
            </a:r>
          </a:p>
        </p:txBody>
      </p:sp>
      <p:pic>
        <p:nvPicPr>
          <p:cNvPr id="5" name="Рисунок 4">
            <a:extLst>
              <a:ext uri="{FF2B5EF4-FFF2-40B4-BE49-F238E27FC236}">
                <a16:creationId xmlns:a16="http://schemas.microsoft.com/office/drawing/2014/main" id="{B2660A0C-C262-49CC-84F3-0F6193DE5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72" y="1515054"/>
            <a:ext cx="7344816" cy="5179677"/>
          </a:xfrm>
          <a:prstGeom prst="rect">
            <a:avLst/>
          </a:prstGeom>
        </p:spPr>
      </p:pic>
      <p:pic>
        <p:nvPicPr>
          <p:cNvPr id="2" name="Рисунок 1" descr="unnamed.png">
            <a:extLst>
              <a:ext uri="{FF2B5EF4-FFF2-40B4-BE49-F238E27FC236}">
                <a16:creationId xmlns:a16="http://schemas.microsoft.com/office/drawing/2014/main" id="{C7221D75-7E28-4516-BE76-44C1CCF5EB27}"/>
              </a:ext>
            </a:extLst>
          </p:cNvPr>
          <p:cNvPicPr>
            <a:picLocks noChangeAspect="1"/>
          </p:cNvPicPr>
          <p:nvPr/>
        </p:nvPicPr>
        <p:blipFill>
          <a:blip r:embed="rId4"/>
          <a:stretch>
            <a:fillRect/>
          </a:stretch>
        </p:blipFill>
        <p:spPr>
          <a:xfrm>
            <a:off x="107505" y="250379"/>
            <a:ext cx="1065168" cy="584775"/>
          </a:xfrm>
          <a:prstGeom prst="rect">
            <a:avLst/>
          </a:prstGeom>
        </p:spPr>
      </p:pic>
      <p:pic>
        <p:nvPicPr>
          <p:cNvPr id="3" name="Рисунок 2" descr="c9d4a09dd166082a25e9ac2afdf9e8da.png">
            <a:extLst>
              <a:ext uri="{FF2B5EF4-FFF2-40B4-BE49-F238E27FC236}">
                <a16:creationId xmlns:a16="http://schemas.microsoft.com/office/drawing/2014/main" id="{03782265-F15E-4C95-A57E-B40001E66BA9}"/>
              </a:ext>
            </a:extLst>
          </p:cNvPr>
          <p:cNvPicPr>
            <a:picLocks noChangeAspect="1"/>
          </p:cNvPicPr>
          <p:nvPr/>
        </p:nvPicPr>
        <p:blipFill>
          <a:blip r:embed="rId5" cstate="print"/>
          <a:stretch>
            <a:fillRect/>
          </a:stretch>
        </p:blipFill>
        <p:spPr>
          <a:xfrm>
            <a:off x="8169767" y="421716"/>
            <a:ext cx="725346" cy="584775"/>
          </a:xfrm>
          <a:prstGeom prst="rect">
            <a:avLst/>
          </a:prstGeom>
        </p:spPr>
      </p:pic>
    </p:spTree>
    <p:extLst>
      <p:ext uri="{BB962C8B-B14F-4D97-AF65-F5344CB8AC3E}">
        <p14:creationId xmlns:p14="http://schemas.microsoft.com/office/powerpoint/2010/main" val="341734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047D9-7B1C-47E6-9134-C05D099DA9CE}"/>
              </a:ext>
            </a:extLst>
          </p:cNvPr>
          <p:cNvSpPr txBox="1"/>
          <p:nvPr/>
        </p:nvSpPr>
        <p:spPr>
          <a:xfrm>
            <a:off x="1187624" y="190261"/>
            <a:ext cx="6982143" cy="58477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p:spPr>
        <p:txBody>
          <a:bodyPr wrap="square" rtlCol="0">
            <a:spAutoFit/>
          </a:bodyPr>
          <a:lstStyle/>
          <a:p>
            <a:pPr algn="ctr"/>
            <a:r>
              <a:rPr lang="ru-RU" sz="3200" b="1" dirty="0">
                <a:solidFill>
                  <a:schemeClr val="tx2">
                    <a:lumMod val="50000"/>
                  </a:schemeClr>
                </a:solidFill>
              </a:rPr>
              <a:t>НЕСПЕЦИФИЧЕСКАЯ ПРОФИЛАКТИКА</a:t>
            </a:r>
          </a:p>
        </p:txBody>
      </p:sp>
      <p:pic>
        <p:nvPicPr>
          <p:cNvPr id="5" name="Рисунок 4">
            <a:extLst>
              <a:ext uri="{FF2B5EF4-FFF2-40B4-BE49-F238E27FC236}">
                <a16:creationId xmlns:a16="http://schemas.microsoft.com/office/drawing/2014/main" id="{42DF17C6-B238-418B-B94F-E0C32F1BB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72" y="2198920"/>
            <a:ext cx="8676456" cy="2460160"/>
          </a:xfrm>
          <a:prstGeom prst="rect">
            <a:avLst/>
          </a:prstGeom>
        </p:spPr>
      </p:pic>
      <p:pic>
        <p:nvPicPr>
          <p:cNvPr id="2" name="Рисунок 1" descr="unnamed.png">
            <a:extLst>
              <a:ext uri="{FF2B5EF4-FFF2-40B4-BE49-F238E27FC236}">
                <a16:creationId xmlns:a16="http://schemas.microsoft.com/office/drawing/2014/main" id="{D84716FE-E718-4962-8959-EB8A4FB3AC6A}"/>
              </a:ext>
            </a:extLst>
          </p:cNvPr>
          <p:cNvPicPr>
            <a:picLocks noChangeAspect="1"/>
          </p:cNvPicPr>
          <p:nvPr/>
        </p:nvPicPr>
        <p:blipFill>
          <a:blip r:embed="rId4"/>
          <a:stretch>
            <a:fillRect/>
          </a:stretch>
        </p:blipFill>
        <p:spPr>
          <a:xfrm>
            <a:off x="221384" y="190260"/>
            <a:ext cx="1240339" cy="584775"/>
          </a:xfrm>
          <a:prstGeom prst="rect">
            <a:avLst/>
          </a:prstGeom>
        </p:spPr>
      </p:pic>
      <p:pic>
        <p:nvPicPr>
          <p:cNvPr id="7" name="Рисунок 6" descr="c9d4a09dd166082a25e9ac2afdf9e8da.png">
            <a:extLst>
              <a:ext uri="{FF2B5EF4-FFF2-40B4-BE49-F238E27FC236}">
                <a16:creationId xmlns:a16="http://schemas.microsoft.com/office/drawing/2014/main" id="{FC86B7CF-75F7-44DE-8132-3525B135119F}"/>
              </a:ext>
            </a:extLst>
          </p:cNvPr>
          <p:cNvPicPr>
            <a:picLocks noChangeAspect="1"/>
          </p:cNvPicPr>
          <p:nvPr/>
        </p:nvPicPr>
        <p:blipFill>
          <a:blip r:embed="rId5" cstate="print"/>
          <a:stretch>
            <a:fillRect/>
          </a:stretch>
        </p:blipFill>
        <p:spPr>
          <a:xfrm>
            <a:off x="8204888" y="190259"/>
            <a:ext cx="725346" cy="584775"/>
          </a:xfrm>
          <a:prstGeom prst="rect">
            <a:avLst/>
          </a:prstGeom>
        </p:spPr>
      </p:pic>
    </p:spTree>
    <p:extLst>
      <p:ext uri="{BB962C8B-B14F-4D97-AF65-F5344CB8AC3E}">
        <p14:creationId xmlns:p14="http://schemas.microsoft.com/office/powerpoint/2010/main" val="233878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5DB1BD2-6DC7-434E-9938-4A11DD71F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16632"/>
            <a:ext cx="6093740" cy="6551107"/>
          </a:xfrm>
          <a:prstGeom prst="rect">
            <a:avLst/>
          </a:prstGeom>
        </p:spPr>
      </p:pic>
      <p:pic>
        <p:nvPicPr>
          <p:cNvPr id="2" name="Рисунок 1" descr="unnamed.png">
            <a:extLst>
              <a:ext uri="{FF2B5EF4-FFF2-40B4-BE49-F238E27FC236}">
                <a16:creationId xmlns:a16="http://schemas.microsoft.com/office/drawing/2014/main" id="{05B7A8BF-A2F1-4D82-805D-281A6B5829EF}"/>
              </a:ext>
            </a:extLst>
          </p:cNvPr>
          <p:cNvPicPr>
            <a:picLocks noChangeAspect="1"/>
          </p:cNvPicPr>
          <p:nvPr/>
        </p:nvPicPr>
        <p:blipFill>
          <a:blip r:embed="rId4"/>
          <a:stretch>
            <a:fillRect/>
          </a:stretch>
        </p:blipFill>
        <p:spPr>
          <a:xfrm>
            <a:off x="179512" y="262811"/>
            <a:ext cx="1240339" cy="584775"/>
          </a:xfrm>
          <a:prstGeom prst="rect">
            <a:avLst/>
          </a:prstGeom>
        </p:spPr>
      </p:pic>
      <p:pic>
        <p:nvPicPr>
          <p:cNvPr id="6" name="Рисунок 5" descr="c9d4a09dd166082a25e9ac2afdf9e8da.png">
            <a:extLst>
              <a:ext uri="{FF2B5EF4-FFF2-40B4-BE49-F238E27FC236}">
                <a16:creationId xmlns:a16="http://schemas.microsoft.com/office/drawing/2014/main" id="{F6C70D22-4EC9-418B-B270-1374DD98274E}"/>
              </a:ext>
            </a:extLst>
          </p:cNvPr>
          <p:cNvPicPr>
            <a:picLocks noChangeAspect="1"/>
          </p:cNvPicPr>
          <p:nvPr/>
        </p:nvPicPr>
        <p:blipFill>
          <a:blip r:embed="rId5" cstate="print"/>
          <a:stretch>
            <a:fillRect/>
          </a:stretch>
        </p:blipFill>
        <p:spPr>
          <a:xfrm>
            <a:off x="8172400" y="262811"/>
            <a:ext cx="725346" cy="584775"/>
          </a:xfrm>
          <a:prstGeom prst="rect">
            <a:avLst/>
          </a:prstGeom>
        </p:spPr>
      </p:pic>
    </p:spTree>
    <p:extLst>
      <p:ext uri="{BB962C8B-B14F-4D97-AF65-F5344CB8AC3E}">
        <p14:creationId xmlns:p14="http://schemas.microsoft.com/office/powerpoint/2010/main" val="340838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Другая 1">
      <a:dk1>
        <a:sysClr val="windowText" lastClr="000000"/>
      </a:dk1>
      <a:lt1>
        <a:sysClr val="window" lastClr="FFFFFF"/>
      </a:lt1>
      <a:dk2>
        <a:srgbClr val="335A14"/>
      </a:dk2>
      <a:lt2>
        <a:srgbClr val="FEE29C"/>
      </a:lt2>
      <a:accent1>
        <a:srgbClr val="87D447"/>
      </a:accent1>
      <a:accent2>
        <a:srgbClr val="C00000"/>
      </a:accent2>
      <a:accent3>
        <a:srgbClr val="FFC000"/>
      </a:accent3>
      <a:accent4>
        <a:srgbClr val="00ADDC"/>
      </a:accent4>
      <a:accent5>
        <a:srgbClr val="00ADDC"/>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6864</TotalTime>
  <Words>660</Words>
  <Application>Microsoft Office PowerPoint</Application>
  <PresentationFormat>Экран (4:3)</PresentationFormat>
  <Paragraphs>41</Paragraphs>
  <Slides>12</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Calibri</vt:lpstr>
      <vt:lpstr>Helvetica Neue</vt:lpstr>
      <vt:lpstr>Roboto</vt:lpstr>
      <vt:lpstr>Times New Roman</vt:lpstr>
      <vt:lpstr>Wingdings 2</vt:lpstr>
      <vt:lpstr>Справедливость</vt:lpstr>
      <vt:lpstr>ЧТО НАДО ЗНАТЬ  О СЕЗОННОМ ГРИППЕ?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MultiDVD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319</cp:revision>
  <dcterms:created xsi:type="dcterms:W3CDTF">2018-02-28T07:05:19Z</dcterms:created>
  <dcterms:modified xsi:type="dcterms:W3CDTF">2020-09-04T09:07:29Z</dcterms:modified>
</cp:coreProperties>
</file>