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1" r:id="rId3"/>
    <p:sldId id="256" r:id="rId4"/>
    <p:sldId id="257" r:id="rId5"/>
    <p:sldId id="258" r:id="rId6"/>
    <p:sldId id="259" r:id="rId7"/>
    <p:sldId id="272" r:id="rId8"/>
    <p:sldId id="260" r:id="rId9"/>
    <p:sldId id="269" r:id="rId10"/>
    <p:sldId id="266" r:id="rId11"/>
    <p:sldId id="262" r:id="rId12"/>
    <p:sldId id="264" r:id="rId13"/>
    <p:sldId id="265" r:id="rId14"/>
    <p:sldId id="273" r:id="rId15"/>
    <p:sldId id="275" r:id="rId16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on_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9672" y="2071678"/>
            <a:ext cx="58326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i="1" dirty="0" smtClean="0">
                <a:solidFill>
                  <a:srgbClr val="C00000"/>
                </a:solidFill>
                <a:latin typeface="Monotype Corsiva" pitchFamily="66" charset="0"/>
              </a:rPr>
              <a:t>Наш посёлок    Усть - Чёрная</a:t>
            </a:r>
            <a:endParaRPr lang="ru-RU" sz="7200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_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5eSSnVe7r0Y.jpg"/>
          <p:cNvPicPr>
            <a:picLocks noChangeAspect="1"/>
          </p:cNvPicPr>
          <p:nvPr/>
        </p:nvPicPr>
        <p:blipFill>
          <a:blip r:embed="rId3" cstate="print"/>
          <a:srcRect t="9632" b="13301"/>
          <a:stretch>
            <a:fillRect/>
          </a:stretch>
        </p:blipFill>
        <p:spPr>
          <a:xfrm>
            <a:off x="899592" y="2708920"/>
            <a:ext cx="7620000" cy="3649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857356" y="1428736"/>
            <a:ext cx="56436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Старое здание больницы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_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RMisCk7Yz7M.jpg"/>
          <p:cNvPicPr>
            <a:picLocks noChangeAspect="1"/>
          </p:cNvPicPr>
          <p:nvPr/>
        </p:nvPicPr>
        <p:blipFill>
          <a:blip r:embed="rId3" cstate="print"/>
          <a:srcRect t="32150" b="34251"/>
          <a:stretch>
            <a:fillRect/>
          </a:stretch>
        </p:blipFill>
        <p:spPr>
          <a:xfrm>
            <a:off x="1357290" y="1928802"/>
            <a:ext cx="6357982" cy="4286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857356" y="1142984"/>
            <a:ext cx="5786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Новое здание больницы  СВА 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_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kNjb5ixUVwo.jpg"/>
          <p:cNvPicPr>
            <a:picLocks noChangeAspect="1"/>
          </p:cNvPicPr>
          <p:nvPr/>
        </p:nvPicPr>
        <p:blipFill>
          <a:blip r:embed="rId3" cstate="print"/>
          <a:srcRect t="17451" b="14300"/>
          <a:stretch>
            <a:fillRect/>
          </a:stretch>
        </p:blipFill>
        <p:spPr>
          <a:xfrm>
            <a:off x="2357422" y="2102314"/>
            <a:ext cx="4214842" cy="44230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85852" y="928670"/>
            <a:ext cx="67866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Памятник жертвам политических репрессий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_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030715-2102.jpg"/>
          <p:cNvPicPr>
            <a:picLocks noChangeAspect="1"/>
          </p:cNvPicPr>
          <p:nvPr/>
        </p:nvPicPr>
        <p:blipFill>
          <a:blip r:embed="rId3" cstate="print"/>
          <a:srcRect l="7311" t="15936" b="20320"/>
          <a:stretch>
            <a:fillRect/>
          </a:stretch>
        </p:blipFill>
        <p:spPr>
          <a:xfrm>
            <a:off x="1331640" y="2348880"/>
            <a:ext cx="6840760" cy="3937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357290" y="1643050"/>
            <a:ext cx="6786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Слияние двух рек Чёрной и Весляны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_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020" t="8825" b="63985"/>
          <a:stretch/>
        </p:blipFill>
        <p:spPr bwMode="auto">
          <a:xfrm>
            <a:off x="1571604" y="1928802"/>
            <a:ext cx="6143668" cy="4357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43174" y="1142984"/>
            <a:ext cx="4000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Граница посёлка</a:t>
            </a:r>
            <a:endParaRPr lang="ru-RU" sz="3200" b="1" dirty="0"/>
          </a:p>
        </p:txBody>
      </p:sp>
    </p:spTree>
    <p:extLst>
      <p:ext uri="{BB962C8B-B14F-4D97-AF65-F5344CB8AC3E}">
        <p14:creationId xmlns="" xmlns:p14="http://schemas.microsoft.com/office/powerpoint/2010/main" val="178988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_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54054" y="2967335"/>
            <a:ext cx="7304159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</a:t>
            </a:r>
            <a:r>
              <a:rPr lang="ru-RU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внимание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581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on_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Рисунок 9" descr="DSCN10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2214554"/>
            <a:ext cx="4132080" cy="337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DSCN10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6314" y="2285992"/>
            <a:ext cx="3925638" cy="3316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2071670" y="1357298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Детский сад «</a:t>
            </a:r>
            <a:r>
              <a:rPr lang="ru-RU" sz="3200" b="1" dirty="0" err="1" smtClean="0"/>
              <a:t>Веслянка</a:t>
            </a:r>
            <a:r>
              <a:rPr lang="ru-RU" sz="3200" b="1" dirty="0" smtClean="0"/>
              <a:t>»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fon_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7" name="Picture 3" descr="C:\Users\UserPC\Downloads\E4Nc1jdbl9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1928802"/>
            <a:ext cx="5715000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2857488" y="1000108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Дом Культуры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on_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ECF9ixnL_i4.jpg"/>
          <p:cNvPicPr>
            <a:picLocks noChangeAspect="1"/>
          </p:cNvPicPr>
          <p:nvPr/>
        </p:nvPicPr>
        <p:blipFill>
          <a:blip r:embed="rId3" cstate="print"/>
          <a:srcRect t="30050" b="32150"/>
          <a:stretch>
            <a:fillRect/>
          </a:stretch>
        </p:blipFill>
        <p:spPr>
          <a:xfrm>
            <a:off x="1785918" y="2132856"/>
            <a:ext cx="5643602" cy="4082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2000232" y="1285860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Отделение связи (почта)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_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eik9Rdl8QOE.jpg"/>
          <p:cNvPicPr>
            <a:picLocks noChangeAspect="1"/>
          </p:cNvPicPr>
          <p:nvPr/>
        </p:nvPicPr>
        <p:blipFill>
          <a:blip r:embed="rId3" cstate="print"/>
          <a:srcRect l="8421" b="31235"/>
          <a:stretch>
            <a:fillRect/>
          </a:stretch>
        </p:blipFill>
        <p:spPr>
          <a:xfrm>
            <a:off x="1428728" y="2060848"/>
            <a:ext cx="6455640" cy="4082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857488" y="1142984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Администрация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_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n7---2db5lQ.jpg"/>
          <p:cNvPicPr>
            <a:picLocks noChangeAspect="1"/>
          </p:cNvPicPr>
          <p:nvPr/>
        </p:nvPicPr>
        <p:blipFill>
          <a:blip r:embed="rId3" cstate="print"/>
          <a:srcRect l="18134" t="15838" r="13024" b="11386"/>
          <a:stretch>
            <a:fillRect/>
          </a:stretch>
        </p:blipFill>
        <p:spPr>
          <a:xfrm>
            <a:off x="1714480" y="1916832"/>
            <a:ext cx="5881856" cy="4512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643042" y="1340768"/>
            <a:ext cx="65008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Памятник погибшим воинам ВОВ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_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rkW6OZXjXU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728" y="2492896"/>
            <a:ext cx="6215106" cy="3793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785786" y="1357298"/>
            <a:ext cx="76438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МБОУ «Усть-Черновская СОШ – Базовая школа»</a:t>
            </a:r>
            <a:endParaRPr lang="ru-RU" sz="3200" b="1" dirty="0"/>
          </a:p>
        </p:txBody>
      </p:sp>
    </p:spTree>
    <p:extLst>
      <p:ext uri="{BB962C8B-B14F-4D97-AF65-F5344CB8AC3E}">
        <p14:creationId xmlns="" xmlns:p14="http://schemas.microsoft.com/office/powerpoint/2010/main" val="429162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_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559122758_uch2.jpg"/>
          <p:cNvPicPr>
            <a:picLocks noChangeAspect="1"/>
          </p:cNvPicPr>
          <p:nvPr/>
        </p:nvPicPr>
        <p:blipFill>
          <a:blip r:embed="rId3" cstate="print"/>
          <a:srcRect b="24602"/>
          <a:stretch>
            <a:fillRect/>
          </a:stretch>
        </p:blipFill>
        <p:spPr>
          <a:xfrm>
            <a:off x="1331640" y="1988840"/>
            <a:ext cx="6876256" cy="44405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500298" y="1285860"/>
            <a:ext cx="4286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Сбербанк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_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4"/>
            <a:ext cx="9144000" cy="6858000"/>
          </a:xfrm>
          <a:prstGeom prst="rect">
            <a:avLst/>
          </a:prstGeom>
        </p:spPr>
      </p:pic>
      <p:pic>
        <p:nvPicPr>
          <p:cNvPr id="3" name="Рисунок 2" descr="1559123844_uch1.jpg"/>
          <p:cNvPicPr>
            <a:picLocks noChangeAspect="1"/>
          </p:cNvPicPr>
          <p:nvPr/>
        </p:nvPicPr>
        <p:blipFill>
          <a:blip r:embed="rId3" cstate="print"/>
          <a:srcRect t="4962" r="18606" b="33019"/>
          <a:stretch>
            <a:fillRect/>
          </a:stretch>
        </p:blipFill>
        <p:spPr>
          <a:xfrm>
            <a:off x="1547664" y="2143116"/>
            <a:ext cx="6300192" cy="4214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771800" y="1412776"/>
            <a:ext cx="4014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Сельская библиотека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56</Words>
  <Application>Microsoft Office PowerPoint</Application>
  <PresentationFormat>Экран (4:3)</PresentationFormat>
  <Paragraphs>15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UserPC</dc:creator>
  <cp:lastModifiedBy>Windows User</cp:lastModifiedBy>
  <cp:revision>19</cp:revision>
  <dcterms:created xsi:type="dcterms:W3CDTF">2021-03-28T19:38:59Z</dcterms:created>
  <dcterms:modified xsi:type="dcterms:W3CDTF">2023-01-09T10:12:40Z</dcterms:modified>
</cp:coreProperties>
</file>