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56" r:id="rId4"/>
    <p:sldId id="257" r:id="rId5"/>
    <p:sldId id="258" r:id="rId6"/>
    <p:sldId id="259" r:id="rId7"/>
    <p:sldId id="272" r:id="rId8"/>
    <p:sldId id="260" r:id="rId9"/>
    <p:sldId id="269" r:id="rId10"/>
    <p:sldId id="266" r:id="rId11"/>
    <p:sldId id="262" r:id="rId12"/>
    <p:sldId id="264" r:id="rId13"/>
    <p:sldId id="265" r:id="rId14"/>
    <p:sldId id="273" r:id="rId15"/>
    <p:sldId id="275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207167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Monotype Corsiva" pitchFamily="66" charset="0"/>
              </a:rPr>
              <a:t>Наш посёлок    Усть - Чёрная</a:t>
            </a:r>
            <a:endParaRPr lang="ru-RU" sz="7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eSSnVe7r0Y.jpg"/>
          <p:cNvPicPr>
            <a:picLocks noChangeAspect="1"/>
          </p:cNvPicPr>
          <p:nvPr/>
        </p:nvPicPr>
        <p:blipFill>
          <a:blip r:embed="rId3" cstate="print"/>
          <a:srcRect t="9632" b="13301"/>
          <a:stretch>
            <a:fillRect/>
          </a:stretch>
        </p:blipFill>
        <p:spPr>
          <a:xfrm>
            <a:off x="899592" y="2708920"/>
            <a:ext cx="7620000" cy="364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1428736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Старое здание больницы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RMisCk7Yz7M.jpg"/>
          <p:cNvPicPr>
            <a:picLocks noChangeAspect="1"/>
          </p:cNvPicPr>
          <p:nvPr/>
        </p:nvPicPr>
        <p:blipFill>
          <a:blip r:embed="rId3" cstate="print"/>
          <a:srcRect t="32150" b="34251"/>
          <a:stretch>
            <a:fillRect/>
          </a:stretch>
        </p:blipFill>
        <p:spPr>
          <a:xfrm>
            <a:off x="1357290" y="1928802"/>
            <a:ext cx="6357982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114298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Новое здание больницы  СВА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Njb5ixUVwo.jpg"/>
          <p:cNvPicPr>
            <a:picLocks noChangeAspect="1"/>
          </p:cNvPicPr>
          <p:nvPr/>
        </p:nvPicPr>
        <p:blipFill>
          <a:blip r:embed="rId3" cstate="print"/>
          <a:srcRect t="17451" b="14300"/>
          <a:stretch>
            <a:fillRect/>
          </a:stretch>
        </p:blipFill>
        <p:spPr>
          <a:xfrm>
            <a:off x="2357422" y="2102314"/>
            <a:ext cx="4214842" cy="4423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928670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Памятник жертвам политических репрессий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30715-2102.jpg"/>
          <p:cNvPicPr>
            <a:picLocks noChangeAspect="1"/>
          </p:cNvPicPr>
          <p:nvPr/>
        </p:nvPicPr>
        <p:blipFill>
          <a:blip r:embed="rId3" cstate="print"/>
          <a:srcRect l="7311" t="15936" b="20320"/>
          <a:stretch>
            <a:fillRect/>
          </a:stretch>
        </p:blipFill>
        <p:spPr>
          <a:xfrm>
            <a:off x="1331640" y="2348880"/>
            <a:ext cx="6840760" cy="393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164305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Слияние двух рек Чёрной и Весляны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20" t="8825" b="63985"/>
          <a:stretch/>
        </p:blipFill>
        <p:spPr bwMode="auto">
          <a:xfrm>
            <a:off x="1571604" y="1928802"/>
            <a:ext cx="6143668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3174" y="114298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Граница посёлка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7898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4054" y="2967335"/>
            <a:ext cx="730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8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DSCN1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4132080" cy="337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N1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285992"/>
            <a:ext cx="3925638" cy="331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71670" y="135729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Детский сад «</a:t>
            </a:r>
            <a:r>
              <a:rPr lang="ru-RU" sz="3200" b="1" dirty="0" err="1" smtClean="0"/>
              <a:t>Веслянка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UserPC\Downloads\E4Nc1jdbl9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571500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57488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Дом Культуры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ECF9ixnL_i4.jpg"/>
          <p:cNvPicPr>
            <a:picLocks noChangeAspect="1"/>
          </p:cNvPicPr>
          <p:nvPr/>
        </p:nvPicPr>
        <p:blipFill>
          <a:blip r:embed="rId3" cstate="print"/>
          <a:srcRect t="30050" b="32150"/>
          <a:stretch>
            <a:fillRect/>
          </a:stretch>
        </p:blipFill>
        <p:spPr>
          <a:xfrm>
            <a:off x="1785918" y="2132856"/>
            <a:ext cx="5643602" cy="408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00232" y="128586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Отделение связи (почта)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ik9Rdl8QOE.jpg"/>
          <p:cNvPicPr>
            <a:picLocks noChangeAspect="1"/>
          </p:cNvPicPr>
          <p:nvPr/>
        </p:nvPicPr>
        <p:blipFill>
          <a:blip r:embed="rId3" cstate="print"/>
          <a:srcRect l="8421" b="31235"/>
          <a:stretch>
            <a:fillRect/>
          </a:stretch>
        </p:blipFill>
        <p:spPr>
          <a:xfrm>
            <a:off x="1428728" y="2060848"/>
            <a:ext cx="6455640" cy="408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114298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Администрация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7---2db5lQ.jpg"/>
          <p:cNvPicPr>
            <a:picLocks noChangeAspect="1"/>
          </p:cNvPicPr>
          <p:nvPr/>
        </p:nvPicPr>
        <p:blipFill>
          <a:blip r:embed="rId3" cstate="print"/>
          <a:srcRect l="18134" t="15838" r="13024" b="11386"/>
          <a:stretch>
            <a:fillRect/>
          </a:stretch>
        </p:blipFill>
        <p:spPr>
          <a:xfrm>
            <a:off x="1714480" y="1916832"/>
            <a:ext cx="5881856" cy="451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134076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Памятник погибшим воинам ВОВ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rkW6OZXjX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492896"/>
            <a:ext cx="6215106" cy="379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135729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МБОУ «Усть-Черновская СОШ – Базовая школа»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42916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559122758_uch2.jpg"/>
          <p:cNvPicPr>
            <a:picLocks noChangeAspect="1"/>
          </p:cNvPicPr>
          <p:nvPr/>
        </p:nvPicPr>
        <p:blipFill>
          <a:blip r:embed="rId3" cstate="print"/>
          <a:srcRect b="24602"/>
          <a:stretch>
            <a:fillRect/>
          </a:stretch>
        </p:blipFill>
        <p:spPr>
          <a:xfrm>
            <a:off x="1331640" y="1988840"/>
            <a:ext cx="6876256" cy="444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00298" y="128586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Сбербанк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3" name="Рисунок 2" descr="1559123844_uch1.jpg"/>
          <p:cNvPicPr>
            <a:picLocks noChangeAspect="1"/>
          </p:cNvPicPr>
          <p:nvPr/>
        </p:nvPicPr>
        <p:blipFill>
          <a:blip r:embed="rId3" cstate="print"/>
          <a:srcRect t="4962" r="18606" b="33019"/>
          <a:stretch>
            <a:fillRect/>
          </a:stretch>
        </p:blipFill>
        <p:spPr>
          <a:xfrm>
            <a:off x="1547664" y="2143116"/>
            <a:ext cx="630019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71800" y="1412776"/>
            <a:ext cx="401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Сельская библиотека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56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Windows User</cp:lastModifiedBy>
  <cp:revision>19</cp:revision>
  <dcterms:created xsi:type="dcterms:W3CDTF">2021-03-28T19:38:59Z</dcterms:created>
  <dcterms:modified xsi:type="dcterms:W3CDTF">2023-01-09T10:12:40Z</dcterms:modified>
</cp:coreProperties>
</file>